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29"/>
  </p:notesMasterIdLst>
  <p:handoutMasterIdLst>
    <p:handoutMasterId r:id="rId30"/>
  </p:handoutMasterIdLst>
  <p:sldIdLst>
    <p:sldId id="271" r:id="rId5"/>
    <p:sldId id="277" r:id="rId6"/>
    <p:sldId id="278" r:id="rId7"/>
    <p:sldId id="280" r:id="rId8"/>
    <p:sldId id="281" r:id="rId9"/>
    <p:sldId id="283" r:id="rId10"/>
    <p:sldId id="282" r:id="rId11"/>
    <p:sldId id="285" r:id="rId12"/>
    <p:sldId id="286" r:id="rId13"/>
    <p:sldId id="288" r:id="rId14"/>
    <p:sldId id="289" r:id="rId15"/>
    <p:sldId id="290" r:id="rId16"/>
    <p:sldId id="291" r:id="rId17"/>
    <p:sldId id="294" r:id="rId18"/>
    <p:sldId id="295" r:id="rId19"/>
    <p:sldId id="296" r:id="rId20"/>
    <p:sldId id="297" r:id="rId21"/>
    <p:sldId id="298" r:id="rId22"/>
    <p:sldId id="299" r:id="rId23"/>
    <p:sldId id="300" r:id="rId24"/>
    <p:sldId id="301" r:id="rId25"/>
    <p:sldId id="302" r:id="rId26"/>
    <p:sldId id="304" r:id="rId27"/>
    <p:sldId id="303" r:id="rId28"/>
  </p:sldIdLst>
  <p:sldSz cx="12192000" cy="6858000"/>
  <p:notesSz cx="6858000" cy="9144000"/>
  <p:embeddedFontLst>
    <p:embeddedFont>
      <p:font typeface="等线" panose="02010600030101010101" pitchFamily="2" charset="-122"/>
      <p:regular r:id="rId31"/>
      <p:bold r:id="rId32"/>
    </p:embeddedFont>
    <p:embeddedFont>
      <p:font typeface="黑体" panose="02010609060101010101" pitchFamily="49" charset="-122"/>
      <p:regular r:id="rId33"/>
    </p:embeddedFont>
    <p:embeddedFont>
      <p:font typeface="SimSun" panose="02010600030101010101" pitchFamily="2" charset="-122"/>
      <p:regular r:id="rId34"/>
    </p:embeddedFon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Libre Franklin" panose="020B0604020202020204" charset="0"/>
      <p:regular r:id="rId40"/>
      <p:bold r:id="rId41"/>
      <p:italic r:id="rId42"/>
      <p:boldItalic r:id="rId43"/>
    </p:embeddedFont>
    <p:embeddedFont>
      <p:font typeface="Montserrat" panose="020B0604020202020204" charset="0"/>
      <p:regular r:id="rId44"/>
      <p:bold r:id="rId45"/>
      <p:italic r:id="rId46"/>
      <p:boldItalic r:id="rId47"/>
    </p:embeddedFont>
    <p:embeddedFont>
      <p:font typeface="Montserrat Light" panose="020B0604020202020204" charset="0"/>
      <p:regular r:id="rId48"/>
      <p:italic r:id="rId49"/>
    </p:embeddedFont>
    <p:embeddedFont>
      <p:font typeface="Montserrat SemiBold" panose="020B060402020202020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B9BD5"/>
    <a:srgbClr val="FFC000"/>
    <a:srgbClr val="ED7D31"/>
    <a:srgbClr val="343434"/>
    <a:srgbClr val="23226E"/>
    <a:srgbClr val="0398C3"/>
    <a:srgbClr val="00BABF"/>
    <a:srgbClr val="244C5A"/>
    <a:srgbClr val="5458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84" autoAdjust="0"/>
    <p:restoredTop sz="81685" autoAdjust="0"/>
  </p:normalViewPr>
  <p:slideViewPr>
    <p:cSldViewPr snapToGrid="0">
      <p:cViewPr varScale="1">
        <p:scale>
          <a:sx n="90" d="100"/>
          <a:sy n="90" d="100"/>
        </p:scale>
        <p:origin x="1098"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90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o, Quan" userId="82a50bea-5d66-4f87-bae4-c4986896e014" providerId="ADAL" clId="{E821ACF8-FEF2-430E-862D-CF5C8224D986}"/>
    <pc:docChg chg="undo custSel addSld delSld modSld sldOrd">
      <pc:chgData name="Guo, Quan" userId="82a50bea-5d66-4f87-bae4-c4986896e014" providerId="ADAL" clId="{E821ACF8-FEF2-430E-862D-CF5C8224D986}" dt="2022-12-06T01:35:20.108" v="3694" actId="14100"/>
      <pc:docMkLst>
        <pc:docMk/>
      </pc:docMkLst>
      <pc:sldChg chg="modSp">
        <pc:chgData name="Guo, Quan" userId="82a50bea-5d66-4f87-bae4-c4986896e014" providerId="ADAL" clId="{E821ACF8-FEF2-430E-862D-CF5C8224D986}" dt="2022-12-05T00:45:23.233" v="2459" actId="20577"/>
        <pc:sldMkLst>
          <pc:docMk/>
          <pc:sldMk cId="57259974" sldId="271"/>
        </pc:sldMkLst>
        <pc:spChg chg="mod">
          <ac:chgData name="Guo, Quan" userId="82a50bea-5d66-4f87-bae4-c4986896e014" providerId="ADAL" clId="{E821ACF8-FEF2-430E-862D-CF5C8224D986}" dt="2022-12-05T00:45:23.233" v="2459" actId="20577"/>
          <ac:spMkLst>
            <pc:docMk/>
            <pc:sldMk cId="57259974" sldId="271"/>
            <ac:spMk id="2" creationId="{2D698DDF-9C0D-5B4F-B143-420C71A9F1C8}"/>
          </ac:spMkLst>
        </pc:spChg>
        <pc:spChg chg="mod">
          <ac:chgData name="Guo, Quan" userId="82a50bea-5d66-4f87-bae4-c4986896e014" providerId="ADAL" clId="{E821ACF8-FEF2-430E-862D-CF5C8224D986}" dt="2022-12-04T22:28:16.344" v="2224" actId="14100"/>
          <ac:spMkLst>
            <pc:docMk/>
            <pc:sldMk cId="57259974" sldId="271"/>
            <ac:spMk id="3" creationId="{66CC6086-2B04-F74B-83BE-E446E0580056}"/>
          </ac:spMkLst>
        </pc:spChg>
      </pc:sldChg>
      <pc:sldChg chg="addSp delSp modSp">
        <pc:chgData name="Guo, Quan" userId="82a50bea-5d66-4f87-bae4-c4986896e014" providerId="ADAL" clId="{E821ACF8-FEF2-430E-862D-CF5C8224D986}" dt="2022-12-05T00:17:50.371" v="2229" actId="2711"/>
        <pc:sldMkLst>
          <pc:docMk/>
          <pc:sldMk cId="1070734595" sldId="277"/>
        </pc:sldMkLst>
        <pc:spChg chg="mod">
          <ac:chgData name="Guo, Quan" userId="82a50bea-5d66-4f87-bae4-c4986896e014" providerId="ADAL" clId="{E821ACF8-FEF2-430E-862D-CF5C8224D986}" dt="2022-12-05T00:17:50.371" v="2229" actId="2711"/>
          <ac:spMkLst>
            <pc:docMk/>
            <pc:sldMk cId="1070734595" sldId="277"/>
            <ac:spMk id="2" creationId="{E35364CA-35AB-0740-BC69-5C9E68D3738A}"/>
          </ac:spMkLst>
        </pc:spChg>
        <pc:spChg chg="del">
          <ac:chgData name="Guo, Quan" userId="82a50bea-5d66-4f87-bae4-c4986896e014" providerId="ADAL" clId="{E821ACF8-FEF2-430E-862D-CF5C8224D986}" dt="2022-12-04T17:47:19.071" v="101" actId="478"/>
          <ac:spMkLst>
            <pc:docMk/>
            <pc:sldMk cId="1070734595" sldId="277"/>
            <ac:spMk id="3" creationId="{949ADA97-8806-E846-B109-458CF53CF695}"/>
          </ac:spMkLst>
        </pc:spChg>
        <pc:spChg chg="add del mod">
          <ac:chgData name="Guo, Quan" userId="82a50bea-5d66-4f87-bae4-c4986896e014" providerId="ADAL" clId="{E821ACF8-FEF2-430E-862D-CF5C8224D986}" dt="2022-12-04T17:47:23.212" v="102" actId="478"/>
          <ac:spMkLst>
            <pc:docMk/>
            <pc:sldMk cId="1070734595" sldId="277"/>
            <ac:spMk id="5" creationId="{104F1447-3F27-4B47-935C-E2203FB78BAA}"/>
          </ac:spMkLst>
        </pc:spChg>
        <pc:spChg chg="add del mod">
          <ac:chgData name="Guo, Quan" userId="82a50bea-5d66-4f87-bae4-c4986896e014" providerId="ADAL" clId="{E821ACF8-FEF2-430E-862D-CF5C8224D986}" dt="2022-12-04T17:47:37.131" v="105" actId="478"/>
          <ac:spMkLst>
            <pc:docMk/>
            <pc:sldMk cId="1070734595" sldId="277"/>
            <ac:spMk id="6" creationId="{654C8BDA-5EFC-40A7-8530-7803BFFAA617}"/>
          </ac:spMkLst>
        </pc:spChg>
        <pc:spChg chg="add mod">
          <ac:chgData name="Guo, Quan" userId="82a50bea-5d66-4f87-bae4-c4986896e014" providerId="ADAL" clId="{E821ACF8-FEF2-430E-862D-CF5C8224D986}" dt="2022-12-04T19:25:05.008" v="161" actId="1076"/>
          <ac:spMkLst>
            <pc:docMk/>
            <pc:sldMk cId="1070734595" sldId="277"/>
            <ac:spMk id="8" creationId="{81C915CD-B03D-4CC3-83F3-A393E0D297F1}"/>
          </ac:spMkLst>
        </pc:spChg>
        <pc:spChg chg="add mod">
          <ac:chgData name="Guo, Quan" userId="82a50bea-5d66-4f87-bae4-c4986896e014" providerId="ADAL" clId="{E821ACF8-FEF2-430E-862D-CF5C8224D986}" dt="2022-12-04T19:26:47.047" v="182" actId="14100"/>
          <ac:spMkLst>
            <pc:docMk/>
            <pc:sldMk cId="1070734595" sldId="277"/>
            <ac:spMk id="9" creationId="{AFFC343A-755E-4F43-B8D7-14DE11B4F173}"/>
          </ac:spMkLst>
        </pc:spChg>
        <pc:spChg chg="add mod">
          <ac:chgData name="Guo, Quan" userId="82a50bea-5d66-4f87-bae4-c4986896e014" providerId="ADAL" clId="{E821ACF8-FEF2-430E-862D-CF5C8224D986}" dt="2022-12-04T19:26:23.400" v="177" actId="1076"/>
          <ac:spMkLst>
            <pc:docMk/>
            <pc:sldMk cId="1070734595" sldId="277"/>
            <ac:spMk id="14" creationId="{6EA2D6CA-55CA-4ABD-BFC1-6218DDE03EF5}"/>
          </ac:spMkLst>
        </pc:spChg>
        <pc:spChg chg="add mod">
          <ac:chgData name="Guo, Quan" userId="82a50bea-5d66-4f87-bae4-c4986896e014" providerId="ADAL" clId="{E821ACF8-FEF2-430E-862D-CF5C8224D986}" dt="2022-12-04T19:27:13.136" v="186" actId="1076"/>
          <ac:spMkLst>
            <pc:docMk/>
            <pc:sldMk cId="1070734595" sldId="277"/>
            <ac:spMk id="15" creationId="{595225FC-38CB-4520-A90F-06989285C30A}"/>
          </ac:spMkLst>
        </pc:spChg>
        <pc:picChg chg="add mod">
          <ac:chgData name="Guo, Quan" userId="82a50bea-5d66-4f87-bae4-c4986896e014" providerId="ADAL" clId="{E821ACF8-FEF2-430E-862D-CF5C8224D986}" dt="2022-12-04T19:24:23.120" v="152" actId="1076"/>
          <ac:picMkLst>
            <pc:docMk/>
            <pc:sldMk cId="1070734595" sldId="277"/>
            <ac:picMk id="7" creationId="{BCBFCF86-DD9D-42D6-90AF-2AA69E8E5B57}"/>
          </ac:picMkLst>
        </pc:picChg>
        <pc:picChg chg="add mod">
          <ac:chgData name="Guo, Quan" userId="82a50bea-5d66-4f87-bae4-c4986896e014" providerId="ADAL" clId="{E821ACF8-FEF2-430E-862D-CF5C8224D986}" dt="2022-12-04T19:26:23.400" v="177" actId="1076"/>
          <ac:picMkLst>
            <pc:docMk/>
            <pc:sldMk cId="1070734595" sldId="277"/>
            <ac:picMk id="10" creationId="{502D7C05-D482-4CDA-BE19-7562DC40A887}"/>
          </ac:picMkLst>
        </pc:picChg>
        <pc:picChg chg="add mod">
          <ac:chgData name="Guo, Quan" userId="82a50bea-5d66-4f87-bae4-c4986896e014" providerId="ADAL" clId="{E821ACF8-FEF2-430E-862D-CF5C8224D986}" dt="2022-12-04T19:26:23.400" v="177" actId="1076"/>
          <ac:picMkLst>
            <pc:docMk/>
            <pc:sldMk cId="1070734595" sldId="277"/>
            <ac:picMk id="12" creationId="{47D7E542-4071-4377-BB2B-CEFECDD913CD}"/>
          </ac:picMkLst>
        </pc:picChg>
        <pc:cxnChg chg="add mod">
          <ac:chgData name="Guo, Quan" userId="82a50bea-5d66-4f87-bae4-c4986896e014" providerId="ADAL" clId="{E821ACF8-FEF2-430E-862D-CF5C8224D986}" dt="2022-12-04T19:26:57.863" v="185" actId="1076"/>
          <ac:cxnSpMkLst>
            <pc:docMk/>
            <pc:sldMk cId="1070734595" sldId="277"/>
            <ac:cxnSpMk id="11" creationId="{5B10BC7C-0DD3-43F2-938E-55076A9FD5A8}"/>
          </ac:cxnSpMkLst>
        </pc:cxnChg>
        <pc:cxnChg chg="add mod">
          <ac:chgData name="Guo, Quan" userId="82a50bea-5d66-4f87-bae4-c4986896e014" providerId="ADAL" clId="{E821ACF8-FEF2-430E-862D-CF5C8224D986}" dt="2022-12-04T19:26:50.791" v="183" actId="14100"/>
          <ac:cxnSpMkLst>
            <pc:docMk/>
            <pc:sldMk cId="1070734595" sldId="277"/>
            <ac:cxnSpMk id="13" creationId="{6BD027E3-7053-46D1-B80C-CBAB194D63DF}"/>
          </ac:cxnSpMkLst>
        </pc:cxnChg>
        <pc:cxnChg chg="add mod">
          <ac:chgData name="Guo, Quan" userId="82a50bea-5d66-4f87-bae4-c4986896e014" providerId="ADAL" clId="{E821ACF8-FEF2-430E-862D-CF5C8224D986}" dt="2022-12-04T19:26:23.400" v="177" actId="1076"/>
          <ac:cxnSpMkLst>
            <pc:docMk/>
            <pc:sldMk cId="1070734595" sldId="277"/>
            <ac:cxnSpMk id="16" creationId="{DBB503C6-7293-43F1-BF39-DC39EEE01FE5}"/>
          </ac:cxnSpMkLst>
        </pc:cxnChg>
        <pc:cxnChg chg="add del mod">
          <ac:chgData name="Guo, Quan" userId="82a50bea-5d66-4f87-bae4-c4986896e014" providerId="ADAL" clId="{E821ACF8-FEF2-430E-862D-CF5C8224D986}" dt="2022-12-04T19:25:52.023" v="172" actId="478"/>
          <ac:cxnSpMkLst>
            <pc:docMk/>
            <pc:sldMk cId="1070734595" sldId="277"/>
            <ac:cxnSpMk id="17" creationId="{3B2AEB35-ED20-4783-992C-8622F73F41F0}"/>
          </ac:cxnSpMkLst>
        </pc:cxnChg>
        <pc:cxnChg chg="add mod">
          <ac:chgData name="Guo, Quan" userId="82a50bea-5d66-4f87-bae4-c4986896e014" providerId="ADAL" clId="{E821ACF8-FEF2-430E-862D-CF5C8224D986}" dt="2022-12-04T19:27:13.136" v="186" actId="1076"/>
          <ac:cxnSpMkLst>
            <pc:docMk/>
            <pc:sldMk cId="1070734595" sldId="277"/>
            <ac:cxnSpMk id="21" creationId="{9A3A00EE-0A35-41AB-AA30-3B5D2220E963}"/>
          </ac:cxnSpMkLst>
        </pc:cxnChg>
      </pc:sldChg>
      <pc:sldChg chg="addSp delSp modSp add">
        <pc:chgData name="Guo, Quan" userId="82a50bea-5d66-4f87-bae4-c4986896e014" providerId="ADAL" clId="{E821ACF8-FEF2-430E-862D-CF5C8224D986}" dt="2022-12-05T01:44:37.804" v="2621" actId="14100"/>
        <pc:sldMkLst>
          <pc:docMk/>
          <pc:sldMk cId="3192223980" sldId="278"/>
        </pc:sldMkLst>
        <pc:spChg chg="del mod">
          <ac:chgData name="Guo, Quan" userId="82a50bea-5d66-4f87-bae4-c4986896e014" providerId="ADAL" clId="{E821ACF8-FEF2-430E-862D-CF5C8224D986}" dt="2022-12-04T19:27:45.658" v="191" actId="478"/>
          <ac:spMkLst>
            <pc:docMk/>
            <pc:sldMk cId="3192223980" sldId="278"/>
            <ac:spMk id="2" creationId="{30770FF5-50F8-4DE3-BE29-3D83C8F27B04}"/>
          </ac:spMkLst>
        </pc:spChg>
        <pc:spChg chg="add mod">
          <ac:chgData name="Guo, Quan" userId="82a50bea-5d66-4f87-bae4-c4986896e014" providerId="ADAL" clId="{E821ACF8-FEF2-430E-862D-CF5C8224D986}" dt="2022-12-05T01:44:37.804" v="2621" actId="14100"/>
          <ac:spMkLst>
            <pc:docMk/>
            <pc:sldMk cId="3192223980" sldId="278"/>
            <ac:spMk id="2" creationId="{884BA749-6870-46FF-AEB7-05C1ADB670D1}"/>
          </ac:spMkLst>
        </pc:spChg>
        <pc:spChg chg="del">
          <ac:chgData name="Guo, Quan" userId="82a50bea-5d66-4f87-bae4-c4986896e014" providerId="ADAL" clId="{E821ACF8-FEF2-430E-862D-CF5C8224D986}" dt="2022-12-04T19:24:10.361" v="148" actId="478"/>
          <ac:spMkLst>
            <pc:docMk/>
            <pc:sldMk cId="3192223980" sldId="278"/>
            <ac:spMk id="3" creationId="{7C66B114-AAD8-4712-BBFF-A3C2FC7280E5}"/>
          </ac:spMkLst>
        </pc:spChg>
        <pc:spChg chg="add del mod">
          <ac:chgData name="Guo, Quan" userId="82a50bea-5d66-4f87-bae4-c4986896e014" providerId="ADAL" clId="{E821ACF8-FEF2-430E-862D-CF5C8224D986}" dt="2022-12-04T20:05:46.403" v="279" actId="478"/>
          <ac:spMkLst>
            <pc:docMk/>
            <pc:sldMk cId="3192223980" sldId="278"/>
            <ac:spMk id="4" creationId="{A2656F1E-B096-4A66-BA86-EE3F5865F7A6}"/>
          </ac:spMkLst>
        </pc:spChg>
        <pc:spChg chg="add del mod">
          <ac:chgData name="Guo, Quan" userId="82a50bea-5d66-4f87-bae4-c4986896e014" providerId="ADAL" clId="{E821ACF8-FEF2-430E-862D-CF5C8224D986}" dt="2022-12-04T20:05:46.403" v="279" actId="478"/>
          <ac:spMkLst>
            <pc:docMk/>
            <pc:sldMk cId="3192223980" sldId="278"/>
            <ac:spMk id="5" creationId="{BC50FE0C-7D68-430B-B381-F380A508C6CF}"/>
          </ac:spMkLst>
        </pc:spChg>
        <pc:spChg chg="add del mod">
          <ac:chgData name="Guo, Quan" userId="82a50bea-5d66-4f87-bae4-c4986896e014" providerId="ADAL" clId="{E821ACF8-FEF2-430E-862D-CF5C8224D986}" dt="2022-12-04T20:05:46.403" v="279" actId="478"/>
          <ac:spMkLst>
            <pc:docMk/>
            <pc:sldMk cId="3192223980" sldId="278"/>
            <ac:spMk id="6" creationId="{9C6825C9-A222-4B87-AAEC-CBD593549572}"/>
          </ac:spMkLst>
        </pc:spChg>
        <pc:spChg chg="add del mod">
          <ac:chgData name="Guo, Quan" userId="82a50bea-5d66-4f87-bae4-c4986896e014" providerId="ADAL" clId="{E821ACF8-FEF2-430E-862D-CF5C8224D986}" dt="2022-12-04T20:05:46.403" v="279" actId="478"/>
          <ac:spMkLst>
            <pc:docMk/>
            <pc:sldMk cId="3192223980" sldId="278"/>
            <ac:spMk id="7" creationId="{8F697E9F-DC5F-45F7-A78D-29D301531AD3}"/>
          </ac:spMkLst>
        </pc:spChg>
        <pc:spChg chg="add del mod">
          <ac:chgData name="Guo, Quan" userId="82a50bea-5d66-4f87-bae4-c4986896e014" providerId="ADAL" clId="{E821ACF8-FEF2-430E-862D-CF5C8224D986}" dt="2022-12-04T20:05:53.011" v="282" actId="478"/>
          <ac:spMkLst>
            <pc:docMk/>
            <pc:sldMk cId="3192223980" sldId="278"/>
            <ac:spMk id="8" creationId="{2D015106-9582-45C5-B900-530BCB2AF752}"/>
          </ac:spMkLst>
        </pc:spChg>
        <pc:spChg chg="add del mod">
          <ac:chgData name="Guo, Quan" userId="82a50bea-5d66-4f87-bae4-c4986896e014" providerId="ADAL" clId="{E821ACF8-FEF2-430E-862D-CF5C8224D986}" dt="2022-12-04T20:05:48.556" v="280" actId="478"/>
          <ac:spMkLst>
            <pc:docMk/>
            <pc:sldMk cId="3192223980" sldId="278"/>
            <ac:spMk id="10" creationId="{C37F638A-4630-4965-AE21-BD1ADE846DEA}"/>
          </ac:spMkLst>
        </pc:spChg>
        <pc:spChg chg="add del mod">
          <ac:chgData name="Guo, Quan" userId="82a50bea-5d66-4f87-bae4-c4986896e014" providerId="ADAL" clId="{E821ACF8-FEF2-430E-862D-CF5C8224D986}" dt="2022-12-04T20:05:46.403" v="279" actId="478"/>
          <ac:spMkLst>
            <pc:docMk/>
            <pc:sldMk cId="3192223980" sldId="278"/>
            <ac:spMk id="15" creationId="{4C20B726-AC3D-4F78-B1D6-651EECF486B4}"/>
          </ac:spMkLst>
        </pc:spChg>
        <pc:spChg chg="add del mod">
          <ac:chgData name="Guo, Quan" userId="82a50bea-5d66-4f87-bae4-c4986896e014" providerId="ADAL" clId="{E821ACF8-FEF2-430E-862D-CF5C8224D986}" dt="2022-12-04T20:05:50.602" v="281" actId="478"/>
          <ac:spMkLst>
            <pc:docMk/>
            <pc:sldMk cId="3192223980" sldId="278"/>
            <ac:spMk id="16" creationId="{DC62E397-5A30-4029-9A82-1093B4ECBB8A}"/>
          </ac:spMkLst>
        </pc:spChg>
        <pc:spChg chg="add del mod">
          <ac:chgData name="Guo, Quan" userId="82a50bea-5d66-4f87-bae4-c4986896e014" providerId="ADAL" clId="{E821ACF8-FEF2-430E-862D-CF5C8224D986}" dt="2022-12-04T20:05:46.403" v="279" actId="478"/>
          <ac:spMkLst>
            <pc:docMk/>
            <pc:sldMk cId="3192223980" sldId="278"/>
            <ac:spMk id="17" creationId="{D02B5EB6-F60E-4D49-891F-667AF1F89C6E}"/>
          </ac:spMkLst>
        </pc:spChg>
        <pc:spChg chg="add del mod">
          <ac:chgData name="Guo, Quan" userId="82a50bea-5d66-4f87-bae4-c4986896e014" providerId="ADAL" clId="{E821ACF8-FEF2-430E-862D-CF5C8224D986}" dt="2022-12-04T19:27:49.032" v="194" actId="478"/>
          <ac:spMkLst>
            <pc:docMk/>
            <pc:sldMk cId="3192223980" sldId="278"/>
            <ac:spMk id="19" creationId="{9F7C9F8C-9E10-4055-9171-3427D93C5840}"/>
          </ac:spMkLst>
        </pc:spChg>
        <pc:spChg chg="add del mod">
          <ac:chgData name="Guo, Quan" userId="82a50bea-5d66-4f87-bae4-c4986896e014" providerId="ADAL" clId="{E821ACF8-FEF2-430E-862D-CF5C8224D986}" dt="2022-12-04T19:28:17.728" v="202" actId="478"/>
          <ac:spMkLst>
            <pc:docMk/>
            <pc:sldMk cId="3192223980" sldId="278"/>
            <ac:spMk id="20" creationId="{D4F21998-5353-4190-8F0C-D98FE61C4FBC}"/>
          </ac:spMkLst>
        </pc:spChg>
        <pc:spChg chg="add del mod">
          <ac:chgData name="Guo, Quan" userId="82a50bea-5d66-4f87-bae4-c4986896e014" providerId="ADAL" clId="{E821ACF8-FEF2-430E-862D-CF5C8224D986}" dt="2022-12-04T19:27:59.048" v="197" actId="478"/>
          <ac:spMkLst>
            <pc:docMk/>
            <pc:sldMk cId="3192223980" sldId="278"/>
            <ac:spMk id="21" creationId="{8D921340-D9EC-4C7E-8C98-08DAB5304DA3}"/>
          </ac:spMkLst>
        </pc:spChg>
        <pc:spChg chg="add mod">
          <ac:chgData name="Guo, Quan" userId="82a50bea-5d66-4f87-bae4-c4986896e014" providerId="ADAL" clId="{E821ACF8-FEF2-430E-862D-CF5C8224D986}" dt="2022-12-05T00:33:51.603" v="2436" actId="2711"/>
          <ac:spMkLst>
            <pc:docMk/>
            <pc:sldMk cId="3192223980" sldId="278"/>
            <ac:spMk id="22" creationId="{D0AFFE76-91C8-4087-A0BE-684E59AF2080}"/>
          </ac:spMkLst>
        </pc:spChg>
        <pc:spChg chg="add del mod">
          <ac:chgData name="Guo, Quan" userId="82a50bea-5d66-4f87-bae4-c4986896e014" providerId="ADAL" clId="{E821ACF8-FEF2-430E-862D-CF5C8224D986}" dt="2022-12-04T22:10:34.006" v="1873" actId="478"/>
          <ac:spMkLst>
            <pc:docMk/>
            <pc:sldMk cId="3192223980" sldId="278"/>
            <ac:spMk id="25" creationId="{E0F192D9-63EF-4F31-A25A-201744CFBE25}"/>
          </ac:spMkLst>
        </pc:spChg>
        <pc:spChg chg="add mod">
          <ac:chgData name="Guo, Quan" userId="82a50bea-5d66-4f87-bae4-c4986896e014" providerId="ADAL" clId="{E821ACF8-FEF2-430E-862D-CF5C8224D986}" dt="2022-12-04T22:17:50.710" v="1970" actId="1076"/>
          <ac:spMkLst>
            <pc:docMk/>
            <pc:sldMk cId="3192223980" sldId="278"/>
            <ac:spMk id="26" creationId="{FDC5F9E2-5D9F-4562-BA0B-82397DD5062D}"/>
          </ac:spMkLst>
        </pc:spChg>
        <pc:spChg chg="add del mod">
          <ac:chgData name="Guo, Quan" userId="82a50bea-5d66-4f87-bae4-c4986896e014" providerId="ADAL" clId="{E821ACF8-FEF2-430E-862D-CF5C8224D986}" dt="2022-12-04T22:14:35.318" v="1934" actId="478"/>
          <ac:spMkLst>
            <pc:docMk/>
            <pc:sldMk cId="3192223980" sldId="278"/>
            <ac:spMk id="27" creationId="{6C9C19B6-AFC4-4F05-A47C-30693CDB339B}"/>
          </ac:spMkLst>
        </pc:spChg>
        <pc:spChg chg="add mod">
          <ac:chgData name="Guo, Quan" userId="82a50bea-5d66-4f87-bae4-c4986896e014" providerId="ADAL" clId="{E821ACF8-FEF2-430E-862D-CF5C8224D986}" dt="2022-12-04T22:27:43.544" v="2222" actId="1076"/>
          <ac:spMkLst>
            <pc:docMk/>
            <pc:sldMk cId="3192223980" sldId="278"/>
            <ac:spMk id="28" creationId="{78A9D11B-3969-4DBC-B585-6EA35EEE18FB}"/>
          </ac:spMkLst>
        </pc:spChg>
        <pc:spChg chg="add mod">
          <ac:chgData name="Guo, Quan" userId="82a50bea-5d66-4f87-bae4-c4986896e014" providerId="ADAL" clId="{E821ACF8-FEF2-430E-862D-CF5C8224D986}" dt="2022-12-04T22:24:36.832" v="2163" actId="14100"/>
          <ac:spMkLst>
            <pc:docMk/>
            <pc:sldMk cId="3192223980" sldId="278"/>
            <ac:spMk id="30" creationId="{D728C360-2129-4AF8-910A-160B7C629D2F}"/>
          </ac:spMkLst>
        </pc:spChg>
        <pc:spChg chg="add del mod">
          <ac:chgData name="Guo, Quan" userId="82a50bea-5d66-4f87-bae4-c4986896e014" providerId="ADAL" clId="{E821ACF8-FEF2-430E-862D-CF5C8224D986}" dt="2022-12-04T22:14:57.519" v="1938" actId="478"/>
          <ac:spMkLst>
            <pc:docMk/>
            <pc:sldMk cId="3192223980" sldId="278"/>
            <ac:spMk id="35" creationId="{B51DC2CC-100F-48ED-AC6D-13EEED7AFADE}"/>
          </ac:spMkLst>
        </pc:spChg>
        <pc:spChg chg="add mod">
          <ac:chgData name="Guo, Quan" userId="82a50bea-5d66-4f87-bae4-c4986896e014" providerId="ADAL" clId="{E821ACF8-FEF2-430E-862D-CF5C8224D986}" dt="2022-12-04T22:27:43.544" v="2222" actId="1076"/>
          <ac:spMkLst>
            <pc:docMk/>
            <pc:sldMk cId="3192223980" sldId="278"/>
            <ac:spMk id="36" creationId="{BAB0E7C3-3A84-44FB-8A63-66BC823039F9}"/>
          </ac:spMkLst>
        </pc:spChg>
        <pc:spChg chg="add del mod">
          <ac:chgData name="Guo, Quan" userId="82a50bea-5d66-4f87-bae4-c4986896e014" providerId="ADAL" clId="{E821ACF8-FEF2-430E-862D-CF5C8224D986}" dt="2022-12-04T22:24:05.616" v="2148" actId="478"/>
          <ac:spMkLst>
            <pc:docMk/>
            <pc:sldMk cId="3192223980" sldId="278"/>
            <ac:spMk id="37" creationId="{6B018FBB-66D1-4454-ABE9-A986E43160D2}"/>
          </ac:spMkLst>
        </pc:spChg>
        <pc:spChg chg="add mod">
          <ac:chgData name="Guo, Quan" userId="82a50bea-5d66-4f87-bae4-c4986896e014" providerId="ADAL" clId="{E821ACF8-FEF2-430E-862D-CF5C8224D986}" dt="2022-12-04T22:27:43.544" v="2222" actId="1076"/>
          <ac:spMkLst>
            <pc:docMk/>
            <pc:sldMk cId="3192223980" sldId="278"/>
            <ac:spMk id="38" creationId="{BB87ADEB-9BF9-4E93-B8A9-A5649B84146C}"/>
          </ac:spMkLst>
        </pc:spChg>
        <pc:spChg chg="add mod">
          <ac:chgData name="Guo, Quan" userId="82a50bea-5d66-4f87-bae4-c4986896e014" providerId="ADAL" clId="{E821ACF8-FEF2-430E-862D-CF5C8224D986}" dt="2022-12-04T22:27:24.903" v="2220" actId="1076"/>
          <ac:spMkLst>
            <pc:docMk/>
            <pc:sldMk cId="3192223980" sldId="278"/>
            <ac:spMk id="39" creationId="{09B11B31-5E68-4E7F-A015-B0F4F258CE1C}"/>
          </ac:spMkLst>
        </pc:spChg>
        <pc:spChg chg="add mod">
          <ac:chgData name="Guo, Quan" userId="82a50bea-5d66-4f87-bae4-c4986896e014" providerId="ADAL" clId="{E821ACF8-FEF2-430E-862D-CF5C8224D986}" dt="2022-12-04T22:27:24.903" v="2220" actId="1076"/>
          <ac:spMkLst>
            <pc:docMk/>
            <pc:sldMk cId="3192223980" sldId="278"/>
            <ac:spMk id="40" creationId="{2C629DF5-6F5D-479C-89FA-1B480594C714}"/>
          </ac:spMkLst>
        </pc:spChg>
        <pc:spChg chg="add mod">
          <ac:chgData name="Guo, Quan" userId="82a50bea-5d66-4f87-bae4-c4986896e014" providerId="ADAL" clId="{E821ACF8-FEF2-430E-862D-CF5C8224D986}" dt="2022-12-04T22:27:24.903" v="2220" actId="1076"/>
          <ac:spMkLst>
            <pc:docMk/>
            <pc:sldMk cId="3192223980" sldId="278"/>
            <ac:spMk id="41" creationId="{E6FFA40A-3F3C-4971-97D9-A451972A26A1}"/>
          </ac:spMkLst>
        </pc:spChg>
        <pc:spChg chg="add mod">
          <ac:chgData name="Guo, Quan" userId="82a50bea-5d66-4f87-bae4-c4986896e014" providerId="ADAL" clId="{E821ACF8-FEF2-430E-862D-CF5C8224D986}" dt="2022-12-04T22:17:58.565" v="1973" actId="1076"/>
          <ac:spMkLst>
            <pc:docMk/>
            <pc:sldMk cId="3192223980" sldId="278"/>
            <ac:spMk id="43" creationId="{EC0A6FDE-540F-48AE-95BD-A33F5808B640}"/>
          </ac:spMkLst>
        </pc:spChg>
        <pc:spChg chg="add mod">
          <ac:chgData name="Guo, Quan" userId="82a50bea-5d66-4f87-bae4-c4986896e014" providerId="ADAL" clId="{E821ACF8-FEF2-430E-862D-CF5C8224D986}" dt="2022-12-04T22:19:55.761" v="1999" actId="113"/>
          <ac:spMkLst>
            <pc:docMk/>
            <pc:sldMk cId="3192223980" sldId="278"/>
            <ac:spMk id="45" creationId="{A464C2BB-883D-44CA-8ADB-3BA1A380145A}"/>
          </ac:spMkLst>
        </pc:spChg>
        <pc:spChg chg="add mod">
          <ac:chgData name="Guo, Quan" userId="82a50bea-5d66-4f87-bae4-c4986896e014" providerId="ADAL" clId="{E821ACF8-FEF2-430E-862D-CF5C8224D986}" dt="2022-12-04T22:19:58.344" v="2000" actId="113"/>
          <ac:spMkLst>
            <pc:docMk/>
            <pc:sldMk cId="3192223980" sldId="278"/>
            <ac:spMk id="46" creationId="{D3E35F54-D5F7-4885-8A8C-C20A6350D8C6}"/>
          </ac:spMkLst>
        </pc:spChg>
        <pc:spChg chg="add mod">
          <ac:chgData name="Guo, Quan" userId="82a50bea-5d66-4f87-bae4-c4986896e014" providerId="ADAL" clId="{E821ACF8-FEF2-430E-862D-CF5C8224D986}" dt="2022-12-04T22:25:33.226" v="2193" actId="404"/>
          <ac:spMkLst>
            <pc:docMk/>
            <pc:sldMk cId="3192223980" sldId="278"/>
            <ac:spMk id="47" creationId="{87A8D6F0-F6CE-4AB3-91A9-D658EA298BB0}"/>
          </ac:spMkLst>
        </pc:spChg>
        <pc:spChg chg="add del">
          <ac:chgData name="Guo, Quan" userId="82a50bea-5d66-4f87-bae4-c4986896e014" providerId="ADAL" clId="{E821ACF8-FEF2-430E-862D-CF5C8224D986}" dt="2022-12-04T22:26:19.568" v="2209" actId="478"/>
          <ac:spMkLst>
            <pc:docMk/>
            <pc:sldMk cId="3192223980" sldId="278"/>
            <ac:spMk id="49" creationId="{EE9B3C77-25DC-43E3-8546-A29E5AF6F5FD}"/>
          </ac:spMkLst>
        </pc:spChg>
        <pc:spChg chg="add mod">
          <ac:chgData name="Guo, Quan" userId="82a50bea-5d66-4f87-bae4-c4986896e014" providerId="ADAL" clId="{E821ACF8-FEF2-430E-862D-CF5C8224D986}" dt="2022-12-04T22:27:15.399" v="2219" actId="1076"/>
          <ac:spMkLst>
            <pc:docMk/>
            <pc:sldMk cId="3192223980" sldId="278"/>
            <ac:spMk id="50" creationId="{F221637B-A0C7-4DA4-AC7E-E16DB6451FC7}"/>
          </ac:spMkLst>
        </pc:spChg>
        <pc:spChg chg="add mod">
          <ac:chgData name="Guo, Quan" userId="82a50bea-5d66-4f87-bae4-c4986896e014" providerId="ADAL" clId="{E821ACF8-FEF2-430E-862D-CF5C8224D986}" dt="2022-12-04T22:27:04.993" v="2217" actId="1076"/>
          <ac:spMkLst>
            <pc:docMk/>
            <pc:sldMk cId="3192223980" sldId="278"/>
            <ac:spMk id="51" creationId="{8AB42BB3-7DCA-4AF2-81C0-F4B634E75B31}"/>
          </ac:spMkLst>
        </pc:spChg>
        <pc:spChg chg="add del mod">
          <ac:chgData name="Guo, Quan" userId="82a50bea-5d66-4f87-bae4-c4986896e014" providerId="ADAL" clId="{E821ACF8-FEF2-430E-862D-CF5C8224D986}" dt="2022-12-04T22:25:11.256" v="2186"/>
          <ac:spMkLst>
            <pc:docMk/>
            <pc:sldMk cId="3192223980" sldId="278"/>
            <ac:spMk id="54" creationId="{A09D8691-4BE1-4920-A59E-44CB19856149}"/>
          </ac:spMkLst>
        </pc:spChg>
        <pc:picChg chg="add del mod">
          <ac:chgData name="Guo, Quan" userId="82a50bea-5d66-4f87-bae4-c4986896e014" providerId="ADAL" clId="{E821ACF8-FEF2-430E-862D-CF5C8224D986}" dt="2022-12-04T20:05:46.403" v="279" actId="478"/>
          <ac:picMkLst>
            <pc:docMk/>
            <pc:sldMk cId="3192223980" sldId="278"/>
            <ac:picMk id="11" creationId="{87987F7F-A0BB-4037-B106-5BCFF069778E}"/>
          </ac:picMkLst>
        </pc:picChg>
        <pc:picChg chg="add del mod">
          <ac:chgData name="Guo, Quan" userId="82a50bea-5d66-4f87-bae4-c4986896e014" providerId="ADAL" clId="{E821ACF8-FEF2-430E-862D-CF5C8224D986}" dt="2022-12-04T20:05:46.403" v="279" actId="478"/>
          <ac:picMkLst>
            <pc:docMk/>
            <pc:sldMk cId="3192223980" sldId="278"/>
            <ac:picMk id="12" creationId="{56A9D52C-E6FB-4219-A719-D353EE59C465}"/>
          </ac:picMkLst>
        </pc:picChg>
        <pc:picChg chg="add del mod">
          <ac:chgData name="Guo, Quan" userId="82a50bea-5d66-4f87-bae4-c4986896e014" providerId="ADAL" clId="{E821ACF8-FEF2-430E-862D-CF5C8224D986}" dt="2022-12-04T20:03:23.035" v="264" actId="478"/>
          <ac:picMkLst>
            <pc:docMk/>
            <pc:sldMk cId="3192223980" sldId="278"/>
            <ac:picMk id="23" creationId="{228F2B2D-5675-47A5-9909-F4283AC3B8EF}"/>
          </ac:picMkLst>
        </pc:picChg>
        <pc:picChg chg="add del mod">
          <ac:chgData name="Guo, Quan" userId="82a50bea-5d66-4f87-bae4-c4986896e014" providerId="ADAL" clId="{E821ACF8-FEF2-430E-862D-CF5C8224D986}" dt="2022-12-04T20:03:23.035" v="264" actId="478"/>
          <ac:picMkLst>
            <pc:docMk/>
            <pc:sldMk cId="3192223980" sldId="278"/>
            <ac:picMk id="24" creationId="{AE5B66BA-BEF5-4000-9ED9-14E7A15EAB8C}"/>
          </ac:picMkLst>
        </pc:picChg>
        <pc:picChg chg="add mod">
          <ac:chgData name="Guo, Quan" userId="82a50bea-5d66-4f87-bae4-c4986896e014" providerId="ADAL" clId="{E821ACF8-FEF2-430E-862D-CF5C8224D986}" dt="2022-12-04T22:27:24.903" v="2220" actId="1076"/>
          <ac:picMkLst>
            <pc:docMk/>
            <pc:sldMk cId="3192223980" sldId="278"/>
            <ac:picMk id="31" creationId="{BF6223A7-5967-42C4-8061-487D1EA0D64F}"/>
          </ac:picMkLst>
        </pc:picChg>
        <pc:picChg chg="add mod">
          <ac:chgData name="Guo, Quan" userId="82a50bea-5d66-4f87-bae4-c4986896e014" providerId="ADAL" clId="{E821ACF8-FEF2-430E-862D-CF5C8224D986}" dt="2022-12-04T22:27:32.455" v="2221" actId="1076"/>
          <ac:picMkLst>
            <pc:docMk/>
            <pc:sldMk cId="3192223980" sldId="278"/>
            <ac:picMk id="32" creationId="{C88EBFD2-6E74-4B7E-AF74-126284BED0CC}"/>
          </ac:picMkLst>
        </pc:picChg>
        <pc:cxnChg chg="add del mod">
          <ac:chgData name="Guo, Quan" userId="82a50bea-5d66-4f87-bae4-c4986896e014" providerId="ADAL" clId="{E821ACF8-FEF2-430E-862D-CF5C8224D986}" dt="2022-12-04T19:30:08.176" v="254" actId="478"/>
          <ac:cxnSpMkLst>
            <pc:docMk/>
            <pc:sldMk cId="3192223980" sldId="278"/>
            <ac:cxnSpMk id="9" creationId="{AC726CB8-4AEB-45F9-8314-0C5FBE43CF3D}"/>
          </ac:cxnSpMkLst>
        </pc:cxnChg>
        <pc:cxnChg chg="add del mod">
          <ac:chgData name="Guo, Quan" userId="82a50bea-5d66-4f87-bae4-c4986896e014" providerId="ADAL" clId="{E821ACF8-FEF2-430E-862D-CF5C8224D986}" dt="2022-12-04T20:05:46.403" v="279" actId="478"/>
          <ac:cxnSpMkLst>
            <pc:docMk/>
            <pc:sldMk cId="3192223980" sldId="278"/>
            <ac:cxnSpMk id="13" creationId="{46C51F4A-EBFB-4AB9-AA51-F423E94309C1}"/>
          </ac:cxnSpMkLst>
        </pc:cxnChg>
        <pc:cxnChg chg="add del mod">
          <ac:chgData name="Guo, Quan" userId="82a50bea-5d66-4f87-bae4-c4986896e014" providerId="ADAL" clId="{E821ACF8-FEF2-430E-862D-CF5C8224D986}" dt="2022-12-04T20:05:46.403" v="279" actId="478"/>
          <ac:cxnSpMkLst>
            <pc:docMk/>
            <pc:sldMk cId="3192223980" sldId="278"/>
            <ac:cxnSpMk id="14" creationId="{6FC3317A-344C-479F-B375-36FD07EA761E}"/>
          </ac:cxnSpMkLst>
        </pc:cxnChg>
        <pc:cxnChg chg="add del mod">
          <ac:chgData name="Guo, Quan" userId="82a50bea-5d66-4f87-bae4-c4986896e014" providerId="ADAL" clId="{E821ACF8-FEF2-430E-862D-CF5C8224D986}" dt="2022-12-04T22:14:57.519" v="1938" actId="478"/>
          <ac:cxnSpMkLst>
            <pc:docMk/>
            <pc:sldMk cId="3192223980" sldId="278"/>
            <ac:cxnSpMk id="29" creationId="{245500F8-FE64-4EFF-85E9-E28708D27630}"/>
          </ac:cxnSpMkLst>
        </pc:cxnChg>
        <pc:cxnChg chg="add del">
          <ac:chgData name="Guo, Quan" userId="82a50bea-5d66-4f87-bae4-c4986896e014" providerId="ADAL" clId="{E821ACF8-FEF2-430E-862D-CF5C8224D986}" dt="2022-12-04T22:03:57.844" v="1777" actId="478"/>
          <ac:cxnSpMkLst>
            <pc:docMk/>
            <pc:sldMk cId="3192223980" sldId="278"/>
            <ac:cxnSpMk id="33" creationId="{CF0AA89D-F9A2-4EAC-A36D-FAC0B21499C8}"/>
          </ac:cxnSpMkLst>
        </pc:cxnChg>
        <pc:cxnChg chg="add mod">
          <ac:chgData name="Guo, Quan" userId="82a50bea-5d66-4f87-bae4-c4986896e014" providerId="ADAL" clId="{E821ACF8-FEF2-430E-862D-CF5C8224D986}" dt="2022-12-04T22:17:55.318" v="1972" actId="1076"/>
          <ac:cxnSpMkLst>
            <pc:docMk/>
            <pc:sldMk cId="3192223980" sldId="278"/>
            <ac:cxnSpMk id="34" creationId="{A4F203B8-6042-4D92-BF71-3448EE65D615}"/>
          </ac:cxnSpMkLst>
        </pc:cxnChg>
        <pc:cxnChg chg="add mod">
          <ac:chgData name="Guo, Quan" userId="82a50bea-5d66-4f87-bae4-c4986896e014" providerId="ADAL" clId="{E821ACF8-FEF2-430E-862D-CF5C8224D986}" dt="2022-12-04T22:18:43.510" v="1981" actId="1076"/>
          <ac:cxnSpMkLst>
            <pc:docMk/>
            <pc:sldMk cId="3192223980" sldId="278"/>
            <ac:cxnSpMk id="48" creationId="{2F2A24C4-7A48-4C0D-A03E-9BCB2509568C}"/>
          </ac:cxnSpMkLst>
        </pc:cxnChg>
        <pc:cxnChg chg="add mod">
          <ac:chgData name="Guo, Quan" userId="82a50bea-5d66-4f87-bae4-c4986896e014" providerId="ADAL" clId="{E821ACF8-FEF2-430E-862D-CF5C8224D986}" dt="2022-12-04T22:27:06.800" v="2218" actId="1076"/>
          <ac:cxnSpMkLst>
            <pc:docMk/>
            <pc:sldMk cId="3192223980" sldId="278"/>
            <ac:cxnSpMk id="52" creationId="{F1248CD3-3D7E-4FE2-A350-3D0C5A00C617}"/>
          </ac:cxnSpMkLst>
        </pc:cxnChg>
        <pc:cxnChg chg="add mod">
          <ac:chgData name="Guo, Quan" userId="82a50bea-5d66-4f87-bae4-c4986896e014" providerId="ADAL" clId="{E821ACF8-FEF2-430E-862D-CF5C8224D986}" dt="2022-12-04T22:26:51.584" v="2215" actId="1076"/>
          <ac:cxnSpMkLst>
            <pc:docMk/>
            <pc:sldMk cId="3192223980" sldId="278"/>
            <ac:cxnSpMk id="56" creationId="{4B804BE3-6D6A-4B70-9C1F-8A6BDD2F4CEF}"/>
          </ac:cxnSpMkLst>
        </pc:cxnChg>
      </pc:sldChg>
      <pc:sldChg chg="addSp delSp modSp add">
        <pc:chgData name="Guo, Quan" userId="82a50bea-5d66-4f87-bae4-c4986896e014" providerId="ADAL" clId="{E821ACF8-FEF2-430E-862D-CF5C8224D986}" dt="2022-12-05T01:43:32.973" v="2619" actId="1076"/>
        <pc:sldMkLst>
          <pc:docMk/>
          <pc:sldMk cId="535478175" sldId="280"/>
        </pc:sldMkLst>
        <pc:spChg chg="add mod">
          <ac:chgData name="Guo, Quan" userId="82a50bea-5d66-4f87-bae4-c4986896e014" providerId="ADAL" clId="{E821ACF8-FEF2-430E-862D-CF5C8224D986}" dt="2022-12-04T22:00:26.586" v="1724" actId="1076"/>
          <ac:spMkLst>
            <pc:docMk/>
            <pc:sldMk cId="535478175" sldId="280"/>
            <ac:spMk id="2" creationId="{DE20B72C-4861-47C0-B561-1CD377C04749}"/>
          </ac:spMkLst>
        </pc:spChg>
        <pc:spChg chg="del">
          <ac:chgData name="Guo, Quan" userId="82a50bea-5d66-4f87-bae4-c4986896e014" providerId="ADAL" clId="{E821ACF8-FEF2-430E-862D-CF5C8224D986}" dt="2022-12-04T20:13:23.746" v="407" actId="478"/>
          <ac:spMkLst>
            <pc:docMk/>
            <pc:sldMk cId="535478175" sldId="280"/>
            <ac:spMk id="3" creationId="{B0BEE132-2AB5-46E0-AD7E-3349EFE4AFF5}"/>
          </ac:spMkLst>
        </pc:spChg>
        <pc:spChg chg="add mod">
          <ac:chgData name="Guo, Quan" userId="82a50bea-5d66-4f87-bae4-c4986896e014" providerId="ADAL" clId="{E821ACF8-FEF2-430E-862D-CF5C8224D986}" dt="2022-12-04T22:00:26.586" v="1724" actId="1076"/>
          <ac:spMkLst>
            <pc:docMk/>
            <pc:sldMk cId="535478175" sldId="280"/>
            <ac:spMk id="6" creationId="{1C9F27AE-1D4F-43C3-9790-E5509D22212B}"/>
          </ac:spMkLst>
        </pc:spChg>
        <pc:spChg chg="add mod">
          <ac:chgData name="Guo, Quan" userId="82a50bea-5d66-4f87-bae4-c4986896e014" providerId="ADAL" clId="{E821ACF8-FEF2-430E-862D-CF5C8224D986}" dt="2022-12-04T22:00:26.586" v="1724" actId="1076"/>
          <ac:spMkLst>
            <pc:docMk/>
            <pc:sldMk cId="535478175" sldId="280"/>
            <ac:spMk id="9" creationId="{23088C7B-66C4-4161-BF75-04CD550F818C}"/>
          </ac:spMkLst>
        </pc:spChg>
        <pc:spChg chg="add mod">
          <ac:chgData name="Guo, Quan" userId="82a50bea-5d66-4f87-bae4-c4986896e014" providerId="ADAL" clId="{E821ACF8-FEF2-430E-862D-CF5C8224D986}" dt="2022-12-04T22:00:26.586" v="1724" actId="1076"/>
          <ac:spMkLst>
            <pc:docMk/>
            <pc:sldMk cId="535478175" sldId="280"/>
            <ac:spMk id="14" creationId="{76FE2AF0-1BBA-4F37-A8B3-B998A3D3110F}"/>
          </ac:spMkLst>
        </pc:spChg>
        <pc:spChg chg="add del mod">
          <ac:chgData name="Guo, Quan" userId="82a50bea-5d66-4f87-bae4-c4986896e014" providerId="ADAL" clId="{E821ACF8-FEF2-430E-862D-CF5C8224D986}" dt="2022-12-04T20:16:20.866" v="483" actId="478"/>
          <ac:spMkLst>
            <pc:docMk/>
            <pc:sldMk cId="535478175" sldId="280"/>
            <ac:spMk id="15" creationId="{EB45EF1E-A758-4271-B41A-7A8BB6998496}"/>
          </ac:spMkLst>
        </pc:spChg>
        <pc:spChg chg="add mod">
          <ac:chgData name="Guo, Quan" userId="82a50bea-5d66-4f87-bae4-c4986896e014" providerId="ADAL" clId="{E821ACF8-FEF2-430E-862D-CF5C8224D986}" dt="2022-12-04T22:00:26.586" v="1724" actId="1076"/>
          <ac:spMkLst>
            <pc:docMk/>
            <pc:sldMk cId="535478175" sldId="280"/>
            <ac:spMk id="17" creationId="{6EA1EF46-711A-4704-B177-8B990B0DAE82}"/>
          </ac:spMkLst>
        </pc:spChg>
        <pc:spChg chg="add mod">
          <ac:chgData name="Guo, Quan" userId="82a50bea-5d66-4f87-bae4-c4986896e014" providerId="ADAL" clId="{E821ACF8-FEF2-430E-862D-CF5C8224D986}" dt="2022-12-04T22:00:26.586" v="1724" actId="1076"/>
          <ac:spMkLst>
            <pc:docMk/>
            <pc:sldMk cId="535478175" sldId="280"/>
            <ac:spMk id="18" creationId="{550569BB-46F0-4931-A45F-41B1BD0CA610}"/>
          </ac:spMkLst>
        </pc:spChg>
        <pc:spChg chg="add del mod">
          <ac:chgData name="Guo, Quan" userId="82a50bea-5d66-4f87-bae4-c4986896e014" providerId="ADAL" clId="{E821ACF8-FEF2-430E-862D-CF5C8224D986}" dt="2022-12-04T22:00:26.586" v="1724" actId="1076"/>
          <ac:spMkLst>
            <pc:docMk/>
            <pc:sldMk cId="535478175" sldId="280"/>
            <ac:spMk id="19" creationId="{8409393A-F189-447B-8C5B-374B4F5D35B9}"/>
          </ac:spMkLst>
        </pc:spChg>
        <pc:spChg chg="mod">
          <ac:chgData name="Guo, Quan" userId="82a50bea-5d66-4f87-bae4-c4986896e014" providerId="ADAL" clId="{E821ACF8-FEF2-430E-862D-CF5C8224D986}" dt="2022-12-05T00:18:11.308" v="2230" actId="2711"/>
          <ac:spMkLst>
            <pc:docMk/>
            <pc:sldMk cId="535478175" sldId="280"/>
            <ac:spMk id="22" creationId="{D0AFFE76-91C8-4087-A0BE-684E59AF2080}"/>
          </ac:spMkLst>
        </pc:spChg>
        <pc:spChg chg="add del mod">
          <ac:chgData name="Guo, Quan" userId="82a50bea-5d66-4f87-bae4-c4986896e014" providerId="ADAL" clId="{E821ACF8-FEF2-430E-862D-CF5C8224D986}" dt="2022-12-04T20:28:58.752" v="859" actId="478"/>
          <ac:spMkLst>
            <pc:docMk/>
            <pc:sldMk cId="535478175" sldId="280"/>
            <ac:spMk id="23" creationId="{C6E4559C-97E4-4022-AE16-2F514E86C8A3}"/>
          </ac:spMkLst>
        </pc:spChg>
        <pc:spChg chg="add del mod">
          <ac:chgData name="Guo, Quan" userId="82a50bea-5d66-4f87-bae4-c4986896e014" providerId="ADAL" clId="{E821ACF8-FEF2-430E-862D-CF5C8224D986}" dt="2022-12-05T01:43:32.973" v="2619" actId="1076"/>
          <ac:spMkLst>
            <pc:docMk/>
            <pc:sldMk cId="535478175" sldId="280"/>
            <ac:spMk id="25" creationId="{7C063844-9081-4937-8F7A-F5054C0A1B4C}"/>
          </ac:spMkLst>
        </pc:spChg>
        <pc:spChg chg="add mod">
          <ac:chgData name="Guo, Quan" userId="82a50bea-5d66-4f87-bae4-c4986896e014" providerId="ADAL" clId="{E821ACF8-FEF2-430E-862D-CF5C8224D986}" dt="2022-12-04T22:00:26.586" v="1724" actId="1076"/>
          <ac:spMkLst>
            <pc:docMk/>
            <pc:sldMk cId="535478175" sldId="280"/>
            <ac:spMk id="27" creationId="{6095933F-DF12-4DB2-9C45-D66204C31107}"/>
          </ac:spMkLst>
        </pc:spChg>
        <pc:spChg chg="add mod">
          <ac:chgData name="Guo, Quan" userId="82a50bea-5d66-4f87-bae4-c4986896e014" providerId="ADAL" clId="{E821ACF8-FEF2-430E-862D-CF5C8224D986}" dt="2022-12-04T22:00:26.586" v="1724" actId="1076"/>
          <ac:spMkLst>
            <pc:docMk/>
            <pc:sldMk cId="535478175" sldId="280"/>
            <ac:spMk id="28" creationId="{66D0DD84-C25D-4612-AF13-A0E43C9064D5}"/>
          </ac:spMkLst>
        </pc:spChg>
        <pc:spChg chg="add mod">
          <ac:chgData name="Guo, Quan" userId="82a50bea-5d66-4f87-bae4-c4986896e014" providerId="ADAL" clId="{E821ACF8-FEF2-430E-862D-CF5C8224D986}" dt="2022-12-04T22:00:26.586" v="1724" actId="1076"/>
          <ac:spMkLst>
            <pc:docMk/>
            <pc:sldMk cId="535478175" sldId="280"/>
            <ac:spMk id="29" creationId="{6847BA2F-595C-4CC0-9E19-4EAD903921C2}"/>
          </ac:spMkLst>
        </pc:spChg>
        <pc:spChg chg="add mod">
          <ac:chgData name="Guo, Quan" userId="82a50bea-5d66-4f87-bae4-c4986896e014" providerId="ADAL" clId="{E821ACF8-FEF2-430E-862D-CF5C8224D986}" dt="2022-12-04T22:00:26.586" v="1724" actId="1076"/>
          <ac:spMkLst>
            <pc:docMk/>
            <pc:sldMk cId="535478175" sldId="280"/>
            <ac:spMk id="38" creationId="{76709535-706B-4BA2-9046-64479E8A1772}"/>
          </ac:spMkLst>
        </pc:spChg>
        <pc:spChg chg="add mod">
          <ac:chgData name="Guo, Quan" userId="82a50bea-5d66-4f87-bae4-c4986896e014" providerId="ADAL" clId="{E821ACF8-FEF2-430E-862D-CF5C8224D986}" dt="2022-12-04T22:00:26.586" v="1724" actId="1076"/>
          <ac:spMkLst>
            <pc:docMk/>
            <pc:sldMk cId="535478175" sldId="280"/>
            <ac:spMk id="39" creationId="{B8A17868-846B-4DAE-A4D3-232D148E148C}"/>
          </ac:spMkLst>
        </pc:spChg>
        <pc:spChg chg="add mod">
          <ac:chgData name="Guo, Quan" userId="82a50bea-5d66-4f87-bae4-c4986896e014" providerId="ADAL" clId="{E821ACF8-FEF2-430E-862D-CF5C8224D986}" dt="2022-12-04T22:00:26.586" v="1724" actId="1076"/>
          <ac:spMkLst>
            <pc:docMk/>
            <pc:sldMk cId="535478175" sldId="280"/>
            <ac:spMk id="43" creationId="{1C26843F-D84A-4D75-9590-C1210A36EB75}"/>
          </ac:spMkLst>
        </pc:spChg>
        <pc:spChg chg="add del">
          <ac:chgData name="Guo, Quan" userId="82a50bea-5d66-4f87-bae4-c4986896e014" providerId="ADAL" clId="{E821ACF8-FEF2-430E-862D-CF5C8224D986}" dt="2022-12-04T22:01:28.748" v="1740"/>
          <ac:spMkLst>
            <pc:docMk/>
            <pc:sldMk cId="535478175" sldId="280"/>
            <ac:spMk id="46" creationId="{F6C05F47-A8EC-434A-82EB-95820DCABED0}"/>
          </ac:spMkLst>
        </pc:spChg>
        <pc:spChg chg="add del">
          <ac:chgData name="Guo, Quan" userId="82a50bea-5d66-4f87-bae4-c4986896e014" providerId="ADAL" clId="{E821ACF8-FEF2-430E-862D-CF5C8224D986}" dt="2022-12-04T22:01:28.748" v="1740"/>
          <ac:spMkLst>
            <pc:docMk/>
            <pc:sldMk cId="535478175" sldId="280"/>
            <ac:spMk id="47" creationId="{EF2A0495-416D-42EC-9C81-AC903D9962DA}"/>
          </ac:spMkLst>
        </pc:spChg>
        <pc:spChg chg="del">
          <ac:chgData name="Guo, Quan" userId="82a50bea-5d66-4f87-bae4-c4986896e014" providerId="ADAL" clId="{E821ACF8-FEF2-430E-862D-CF5C8224D986}" dt="2022-12-04T20:13:26.402" v="408" actId="478"/>
          <ac:spMkLst>
            <pc:docMk/>
            <pc:sldMk cId="535478175" sldId="280"/>
            <ac:spMk id="48" creationId="{5BA442EC-8299-404C-A0C5-62B28078304A}"/>
          </ac:spMkLst>
        </pc:spChg>
        <pc:spChg chg="del">
          <ac:chgData name="Guo, Quan" userId="82a50bea-5d66-4f87-bae4-c4986896e014" providerId="ADAL" clId="{E821ACF8-FEF2-430E-862D-CF5C8224D986}" dt="2022-12-04T20:13:26.402" v="408" actId="478"/>
          <ac:spMkLst>
            <pc:docMk/>
            <pc:sldMk cId="535478175" sldId="280"/>
            <ac:spMk id="49" creationId="{76ADAD0F-34AF-460A-A4FB-2FF8977DCE54}"/>
          </ac:spMkLst>
        </pc:spChg>
        <pc:spChg chg="del">
          <ac:chgData name="Guo, Quan" userId="82a50bea-5d66-4f87-bae4-c4986896e014" providerId="ADAL" clId="{E821ACF8-FEF2-430E-862D-CF5C8224D986}" dt="2022-12-04T20:13:32.146" v="411" actId="478"/>
          <ac:spMkLst>
            <pc:docMk/>
            <pc:sldMk cId="535478175" sldId="280"/>
            <ac:spMk id="50" creationId="{2D6BCA9A-A733-47FD-8FE9-5BB18090470A}"/>
          </ac:spMkLst>
        </pc:spChg>
        <pc:spChg chg="del">
          <ac:chgData name="Guo, Quan" userId="82a50bea-5d66-4f87-bae4-c4986896e014" providerId="ADAL" clId="{E821ACF8-FEF2-430E-862D-CF5C8224D986}" dt="2022-12-04T20:13:29.474" v="409" actId="478"/>
          <ac:spMkLst>
            <pc:docMk/>
            <pc:sldMk cId="535478175" sldId="280"/>
            <ac:spMk id="51" creationId="{418C06BB-3633-422C-8E9F-C69C821C019F}"/>
          </ac:spMkLst>
        </pc:spChg>
        <pc:spChg chg="del">
          <ac:chgData name="Guo, Quan" userId="82a50bea-5d66-4f87-bae4-c4986896e014" providerId="ADAL" clId="{E821ACF8-FEF2-430E-862D-CF5C8224D986}" dt="2022-12-04T20:13:29.474" v="409" actId="478"/>
          <ac:spMkLst>
            <pc:docMk/>
            <pc:sldMk cId="535478175" sldId="280"/>
            <ac:spMk id="52" creationId="{187D5B23-8D10-4D0A-9627-C78EDAEF0A33}"/>
          </ac:spMkLst>
        </pc:spChg>
        <pc:spChg chg="del">
          <ac:chgData name="Guo, Quan" userId="82a50bea-5d66-4f87-bae4-c4986896e014" providerId="ADAL" clId="{E821ACF8-FEF2-430E-862D-CF5C8224D986}" dt="2022-12-04T20:13:30.898" v="410" actId="478"/>
          <ac:spMkLst>
            <pc:docMk/>
            <pc:sldMk cId="535478175" sldId="280"/>
            <ac:spMk id="53" creationId="{48155C0B-67E3-4477-841D-FA17F9CCCAB0}"/>
          </ac:spMkLst>
        </pc:spChg>
        <pc:spChg chg="del">
          <ac:chgData name="Guo, Quan" userId="82a50bea-5d66-4f87-bae4-c4986896e014" providerId="ADAL" clId="{E821ACF8-FEF2-430E-862D-CF5C8224D986}" dt="2022-12-04T20:13:29.474" v="409" actId="478"/>
          <ac:spMkLst>
            <pc:docMk/>
            <pc:sldMk cId="535478175" sldId="280"/>
            <ac:spMk id="54" creationId="{0AE8A4B8-A15D-44C7-BC67-03B1EBFEAA2C}"/>
          </ac:spMkLst>
        </pc:spChg>
        <pc:spChg chg="add del">
          <ac:chgData name="Guo, Quan" userId="82a50bea-5d66-4f87-bae4-c4986896e014" providerId="ADAL" clId="{E821ACF8-FEF2-430E-862D-CF5C8224D986}" dt="2022-12-04T22:01:40.749" v="1744"/>
          <ac:spMkLst>
            <pc:docMk/>
            <pc:sldMk cId="535478175" sldId="280"/>
            <ac:spMk id="55" creationId="{5975B835-6C8A-4090-96CE-CB1BD82411E2}"/>
          </ac:spMkLst>
        </pc:spChg>
        <pc:spChg chg="add del">
          <ac:chgData name="Guo, Quan" userId="82a50bea-5d66-4f87-bae4-c4986896e014" providerId="ADAL" clId="{E821ACF8-FEF2-430E-862D-CF5C8224D986}" dt="2022-12-04T22:01:40.749" v="1744"/>
          <ac:spMkLst>
            <pc:docMk/>
            <pc:sldMk cId="535478175" sldId="280"/>
            <ac:spMk id="56" creationId="{DAC9BC14-89BA-4E9D-BA0C-818157FD1F4A}"/>
          </ac:spMkLst>
        </pc:spChg>
        <pc:picChg chg="del">
          <ac:chgData name="Guo, Quan" userId="82a50bea-5d66-4f87-bae4-c4986896e014" providerId="ADAL" clId="{E821ACF8-FEF2-430E-862D-CF5C8224D986}" dt="2022-12-04T20:13:26.402" v="408" actId="478"/>
          <ac:picMkLst>
            <pc:docMk/>
            <pc:sldMk cId="535478175" sldId="280"/>
            <ac:picMk id="31" creationId="{BF6223A7-5967-42C4-8061-487D1EA0D64F}"/>
          </ac:picMkLst>
        </pc:picChg>
        <pc:picChg chg="del">
          <ac:chgData name="Guo, Quan" userId="82a50bea-5d66-4f87-bae4-c4986896e014" providerId="ADAL" clId="{E821ACF8-FEF2-430E-862D-CF5C8224D986}" dt="2022-12-04T20:13:26.402" v="408" actId="478"/>
          <ac:picMkLst>
            <pc:docMk/>
            <pc:sldMk cId="535478175" sldId="280"/>
            <ac:picMk id="32" creationId="{C88EBFD2-6E74-4B7E-AF74-126284BED0CC}"/>
          </ac:picMkLst>
        </pc:picChg>
        <pc:cxnChg chg="add del mod">
          <ac:chgData name="Guo, Quan" userId="82a50bea-5d66-4f87-bae4-c4986896e014" providerId="ADAL" clId="{E821ACF8-FEF2-430E-862D-CF5C8224D986}" dt="2022-12-04T20:17:54.793" v="521" actId="478"/>
          <ac:cxnSpMkLst>
            <pc:docMk/>
            <pc:sldMk cId="535478175" sldId="280"/>
            <ac:cxnSpMk id="5" creationId="{90A4DF37-69CF-49F9-9F98-835FC658ED0C}"/>
          </ac:cxnSpMkLst>
        </pc:cxnChg>
        <pc:cxnChg chg="add del mod">
          <ac:chgData name="Guo, Quan" userId="82a50bea-5d66-4f87-bae4-c4986896e014" providerId="ADAL" clId="{E821ACF8-FEF2-430E-862D-CF5C8224D986}" dt="2022-12-04T20:14:50.265" v="447" actId="478"/>
          <ac:cxnSpMkLst>
            <pc:docMk/>
            <pc:sldMk cId="535478175" sldId="280"/>
            <ac:cxnSpMk id="16" creationId="{5F7ED77F-46A5-4E3A-91AE-6EB623A6013E}"/>
          </ac:cxnSpMkLst>
        </pc:cxnChg>
        <pc:cxnChg chg="add del mod">
          <ac:chgData name="Guo, Quan" userId="82a50bea-5d66-4f87-bae4-c4986896e014" providerId="ADAL" clId="{E821ACF8-FEF2-430E-862D-CF5C8224D986}" dt="2022-12-04T20:14:49.290" v="446" actId="478"/>
          <ac:cxnSpMkLst>
            <pc:docMk/>
            <pc:sldMk cId="535478175" sldId="280"/>
            <ac:cxnSpMk id="20" creationId="{1BA62D44-E9AD-4775-BFC2-AA2C86522963}"/>
          </ac:cxnSpMkLst>
        </pc:cxnChg>
        <pc:cxnChg chg="add mod">
          <ac:chgData name="Guo, Quan" userId="82a50bea-5d66-4f87-bae4-c4986896e014" providerId="ADAL" clId="{E821ACF8-FEF2-430E-862D-CF5C8224D986}" dt="2022-12-04T22:00:26.586" v="1724" actId="1076"/>
          <ac:cxnSpMkLst>
            <pc:docMk/>
            <pc:sldMk cId="535478175" sldId="280"/>
            <ac:cxnSpMk id="24" creationId="{40065750-709E-438A-8615-A82D08E4F766}"/>
          </ac:cxnSpMkLst>
        </pc:cxnChg>
        <pc:cxnChg chg="add mod">
          <ac:chgData name="Guo, Quan" userId="82a50bea-5d66-4f87-bae4-c4986896e014" providerId="ADAL" clId="{E821ACF8-FEF2-430E-862D-CF5C8224D986}" dt="2022-12-04T22:00:26.586" v="1724" actId="1076"/>
          <ac:cxnSpMkLst>
            <pc:docMk/>
            <pc:sldMk cId="535478175" sldId="280"/>
            <ac:cxnSpMk id="26" creationId="{2E0C0B14-50EA-49AF-BE02-B59412C3231F}"/>
          </ac:cxnSpMkLst>
        </pc:cxnChg>
        <pc:cxnChg chg="add del mod">
          <ac:chgData name="Guo, Quan" userId="82a50bea-5d66-4f87-bae4-c4986896e014" providerId="ADAL" clId="{E821ACF8-FEF2-430E-862D-CF5C8224D986}" dt="2022-12-04T20:23:24.680" v="682" actId="478"/>
          <ac:cxnSpMkLst>
            <pc:docMk/>
            <pc:sldMk cId="535478175" sldId="280"/>
            <ac:cxnSpMk id="30" creationId="{ED01F75B-6E1F-443D-946E-88F12534EE45}"/>
          </ac:cxnSpMkLst>
        </pc:cxnChg>
        <pc:cxnChg chg="del">
          <ac:chgData name="Guo, Quan" userId="82a50bea-5d66-4f87-bae4-c4986896e014" providerId="ADAL" clId="{E821ACF8-FEF2-430E-862D-CF5C8224D986}" dt="2022-12-04T20:13:26.402" v="408" actId="478"/>
          <ac:cxnSpMkLst>
            <pc:docMk/>
            <pc:sldMk cId="535478175" sldId="280"/>
            <ac:cxnSpMk id="33" creationId="{CF0AA89D-F9A2-4EAC-A36D-FAC0B21499C8}"/>
          </ac:cxnSpMkLst>
        </pc:cxnChg>
        <pc:cxnChg chg="add mod">
          <ac:chgData name="Guo, Quan" userId="82a50bea-5d66-4f87-bae4-c4986896e014" providerId="ADAL" clId="{E821ACF8-FEF2-430E-862D-CF5C8224D986}" dt="2022-12-04T22:00:26.586" v="1724" actId="1076"/>
          <ac:cxnSpMkLst>
            <pc:docMk/>
            <pc:sldMk cId="535478175" sldId="280"/>
            <ac:cxnSpMk id="34" creationId="{130FD8DE-8270-4AC7-B9F6-3DFDDFDB603A}"/>
          </ac:cxnSpMkLst>
        </pc:cxnChg>
        <pc:cxnChg chg="add mod">
          <ac:chgData name="Guo, Quan" userId="82a50bea-5d66-4f87-bae4-c4986896e014" providerId="ADAL" clId="{E821ACF8-FEF2-430E-862D-CF5C8224D986}" dt="2022-12-04T22:00:26.586" v="1724" actId="1076"/>
          <ac:cxnSpMkLst>
            <pc:docMk/>
            <pc:sldMk cId="535478175" sldId="280"/>
            <ac:cxnSpMk id="41" creationId="{CC6E68AF-516D-43E2-A4C3-AD8C73498662}"/>
          </ac:cxnSpMkLst>
        </pc:cxnChg>
      </pc:sldChg>
      <pc:sldChg chg="addSp delSp modSp add">
        <pc:chgData name="Guo, Quan" userId="82a50bea-5d66-4f87-bae4-c4986896e014" providerId="ADAL" clId="{E821ACF8-FEF2-430E-862D-CF5C8224D986}" dt="2022-12-05T01:41:14.681" v="2587"/>
        <pc:sldMkLst>
          <pc:docMk/>
          <pc:sldMk cId="2710746354" sldId="281"/>
        </pc:sldMkLst>
        <pc:spChg chg="del">
          <ac:chgData name="Guo, Quan" userId="82a50bea-5d66-4f87-bae4-c4986896e014" providerId="ADAL" clId="{E821ACF8-FEF2-430E-862D-CF5C8224D986}" dt="2022-12-04T20:33:20.519" v="902" actId="478"/>
          <ac:spMkLst>
            <pc:docMk/>
            <pc:sldMk cId="2710746354" sldId="281"/>
            <ac:spMk id="2" creationId="{DE20B72C-4861-47C0-B561-1CD377C04749}"/>
          </ac:spMkLst>
        </pc:spChg>
        <pc:spChg chg="del">
          <ac:chgData name="Guo, Quan" userId="82a50bea-5d66-4f87-bae4-c4986896e014" providerId="ADAL" clId="{E821ACF8-FEF2-430E-862D-CF5C8224D986}" dt="2022-12-04T20:33:20.519" v="902" actId="478"/>
          <ac:spMkLst>
            <pc:docMk/>
            <pc:sldMk cId="2710746354" sldId="281"/>
            <ac:spMk id="6" creationId="{1C9F27AE-1D4F-43C3-9790-E5509D22212B}"/>
          </ac:spMkLst>
        </pc:spChg>
        <pc:spChg chg="del">
          <ac:chgData name="Guo, Quan" userId="82a50bea-5d66-4f87-bae4-c4986896e014" providerId="ADAL" clId="{E821ACF8-FEF2-430E-862D-CF5C8224D986}" dt="2022-12-04T20:33:20.519" v="902" actId="478"/>
          <ac:spMkLst>
            <pc:docMk/>
            <pc:sldMk cId="2710746354" sldId="281"/>
            <ac:spMk id="9" creationId="{23088C7B-66C4-4161-BF75-04CD550F818C}"/>
          </ac:spMkLst>
        </pc:spChg>
        <pc:spChg chg="del">
          <ac:chgData name="Guo, Quan" userId="82a50bea-5d66-4f87-bae4-c4986896e014" providerId="ADAL" clId="{E821ACF8-FEF2-430E-862D-CF5C8224D986}" dt="2022-12-04T20:33:20.519" v="902" actId="478"/>
          <ac:spMkLst>
            <pc:docMk/>
            <pc:sldMk cId="2710746354" sldId="281"/>
            <ac:spMk id="14" creationId="{76FE2AF0-1BBA-4F37-A8B3-B998A3D3110F}"/>
          </ac:spMkLst>
        </pc:spChg>
        <pc:spChg chg="del">
          <ac:chgData name="Guo, Quan" userId="82a50bea-5d66-4f87-bae4-c4986896e014" providerId="ADAL" clId="{E821ACF8-FEF2-430E-862D-CF5C8224D986}" dt="2022-12-04T20:33:20.519" v="902" actId="478"/>
          <ac:spMkLst>
            <pc:docMk/>
            <pc:sldMk cId="2710746354" sldId="281"/>
            <ac:spMk id="17" creationId="{6EA1EF46-711A-4704-B177-8B990B0DAE82}"/>
          </ac:spMkLst>
        </pc:spChg>
        <pc:spChg chg="del">
          <ac:chgData name="Guo, Quan" userId="82a50bea-5d66-4f87-bae4-c4986896e014" providerId="ADAL" clId="{E821ACF8-FEF2-430E-862D-CF5C8224D986}" dt="2022-12-04T20:33:20.519" v="902" actId="478"/>
          <ac:spMkLst>
            <pc:docMk/>
            <pc:sldMk cId="2710746354" sldId="281"/>
            <ac:spMk id="18" creationId="{550569BB-46F0-4931-A45F-41B1BD0CA610}"/>
          </ac:spMkLst>
        </pc:spChg>
        <pc:spChg chg="del">
          <ac:chgData name="Guo, Quan" userId="82a50bea-5d66-4f87-bae4-c4986896e014" providerId="ADAL" clId="{E821ACF8-FEF2-430E-862D-CF5C8224D986}" dt="2022-12-04T20:33:20.519" v="902" actId="478"/>
          <ac:spMkLst>
            <pc:docMk/>
            <pc:sldMk cId="2710746354" sldId="281"/>
            <ac:spMk id="19" creationId="{8409393A-F189-447B-8C5B-374B4F5D35B9}"/>
          </ac:spMkLst>
        </pc:spChg>
        <pc:spChg chg="add">
          <ac:chgData name="Guo, Quan" userId="82a50bea-5d66-4f87-bae4-c4986896e014" providerId="ADAL" clId="{E821ACF8-FEF2-430E-862D-CF5C8224D986}" dt="2022-12-05T01:41:14.681" v="2587"/>
          <ac:spMkLst>
            <pc:docMk/>
            <pc:sldMk cId="2710746354" sldId="281"/>
            <ac:spMk id="19" creationId="{E3972960-091D-4024-AD5A-021AC6AFD19D}"/>
          </ac:spMkLst>
        </pc:spChg>
        <pc:spChg chg="mod">
          <ac:chgData name="Guo, Quan" userId="82a50bea-5d66-4f87-bae4-c4986896e014" providerId="ADAL" clId="{E821ACF8-FEF2-430E-862D-CF5C8224D986}" dt="2022-12-05T00:18:26.985" v="2231" actId="2711"/>
          <ac:spMkLst>
            <pc:docMk/>
            <pc:sldMk cId="2710746354" sldId="281"/>
            <ac:spMk id="22" creationId="{D0AFFE76-91C8-4087-A0BE-684E59AF2080}"/>
          </ac:spMkLst>
        </pc:spChg>
        <pc:spChg chg="del">
          <ac:chgData name="Guo, Quan" userId="82a50bea-5d66-4f87-bae4-c4986896e014" providerId="ADAL" clId="{E821ACF8-FEF2-430E-862D-CF5C8224D986}" dt="2022-12-04T20:33:20.519" v="902" actId="478"/>
          <ac:spMkLst>
            <pc:docMk/>
            <pc:sldMk cId="2710746354" sldId="281"/>
            <ac:spMk id="25" creationId="{7C063844-9081-4937-8F7A-F5054C0A1B4C}"/>
          </ac:spMkLst>
        </pc:spChg>
        <pc:spChg chg="del">
          <ac:chgData name="Guo, Quan" userId="82a50bea-5d66-4f87-bae4-c4986896e014" providerId="ADAL" clId="{E821ACF8-FEF2-430E-862D-CF5C8224D986}" dt="2022-12-04T20:33:20.519" v="902" actId="478"/>
          <ac:spMkLst>
            <pc:docMk/>
            <pc:sldMk cId="2710746354" sldId="281"/>
            <ac:spMk id="27" creationId="{6095933F-DF12-4DB2-9C45-D66204C31107}"/>
          </ac:spMkLst>
        </pc:spChg>
        <pc:spChg chg="del">
          <ac:chgData name="Guo, Quan" userId="82a50bea-5d66-4f87-bae4-c4986896e014" providerId="ADAL" clId="{E821ACF8-FEF2-430E-862D-CF5C8224D986}" dt="2022-12-04T20:33:20.519" v="902" actId="478"/>
          <ac:spMkLst>
            <pc:docMk/>
            <pc:sldMk cId="2710746354" sldId="281"/>
            <ac:spMk id="28" creationId="{66D0DD84-C25D-4612-AF13-A0E43C9064D5}"/>
          </ac:spMkLst>
        </pc:spChg>
        <pc:spChg chg="del">
          <ac:chgData name="Guo, Quan" userId="82a50bea-5d66-4f87-bae4-c4986896e014" providerId="ADAL" clId="{E821ACF8-FEF2-430E-862D-CF5C8224D986}" dt="2022-12-04T20:33:20.519" v="902" actId="478"/>
          <ac:spMkLst>
            <pc:docMk/>
            <pc:sldMk cId="2710746354" sldId="281"/>
            <ac:spMk id="29" creationId="{6847BA2F-595C-4CC0-9E19-4EAD903921C2}"/>
          </ac:spMkLst>
        </pc:spChg>
        <pc:spChg chg="add mod">
          <ac:chgData name="Guo, Quan" userId="82a50bea-5d66-4f87-bae4-c4986896e014" providerId="ADAL" clId="{E821ACF8-FEF2-430E-862D-CF5C8224D986}" dt="2022-12-04T20:49:21.543" v="1004" actId="1076"/>
          <ac:spMkLst>
            <pc:docMk/>
            <pc:sldMk cId="2710746354" sldId="281"/>
            <ac:spMk id="30" creationId="{0F69794F-2B56-44F8-8E28-4F53809AAC04}"/>
          </ac:spMkLst>
        </pc:spChg>
        <pc:spChg chg="add del mod">
          <ac:chgData name="Guo, Quan" userId="82a50bea-5d66-4f87-bae4-c4986896e014" providerId="ADAL" clId="{E821ACF8-FEF2-430E-862D-CF5C8224D986}" dt="2022-12-04T20:50:08.192" v="1015" actId="14100"/>
          <ac:spMkLst>
            <pc:docMk/>
            <pc:sldMk cId="2710746354" sldId="281"/>
            <ac:spMk id="35" creationId="{05A9C08D-8B9A-4783-838D-3D131EA18D71}"/>
          </ac:spMkLst>
        </pc:spChg>
        <pc:spChg chg="del">
          <ac:chgData name="Guo, Quan" userId="82a50bea-5d66-4f87-bae4-c4986896e014" providerId="ADAL" clId="{E821ACF8-FEF2-430E-862D-CF5C8224D986}" dt="2022-12-04T20:33:20.519" v="902" actId="478"/>
          <ac:spMkLst>
            <pc:docMk/>
            <pc:sldMk cId="2710746354" sldId="281"/>
            <ac:spMk id="38" creationId="{76709535-706B-4BA2-9046-64479E8A1772}"/>
          </ac:spMkLst>
        </pc:spChg>
        <pc:spChg chg="del">
          <ac:chgData name="Guo, Quan" userId="82a50bea-5d66-4f87-bae4-c4986896e014" providerId="ADAL" clId="{E821ACF8-FEF2-430E-862D-CF5C8224D986}" dt="2022-12-04T20:33:20.519" v="902" actId="478"/>
          <ac:spMkLst>
            <pc:docMk/>
            <pc:sldMk cId="2710746354" sldId="281"/>
            <ac:spMk id="39" creationId="{B8A17868-846B-4DAE-A4D3-232D148E148C}"/>
          </ac:spMkLst>
        </pc:spChg>
        <pc:spChg chg="add mod">
          <ac:chgData name="Guo, Quan" userId="82a50bea-5d66-4f87-bae4-c4986896e014" providerId="ADAL" clId="{E821ACF8-FEF2-430E-862D-CF5C8224D986}" dt="2022-12-04T20:34:29.422" v="948" actId="14100"/>
          <ac:spMkLst>
            <pc:docMk/>
            <pc:sldMk cId="2710746354" sldId="281"/>
            <ac:spMk id="40" creationId="{11E0B90E-F7E3-458E-88AD-F299A0BA09B6}"/>
          </ac:spMkLst>
        </pc:spChg>
        <pc:spChg chg="add mod">
          <ac:chgData name="Guo, Quan" userId="82a50bea-5d66-4f87-bae4-c4986896e014" providerId="ADAL" clId="{E821ACF8-FEF2-430E-862D-CF5C8224D986}" dt="2022-12-04T20:34:18.066" v="945" actId="207"/>
          <ac:spMkLst>
            <pc:docMk/>
            <pc:sldMk cId="2710746354" sldId="281"/>
            <ac:spMk id="42" creationId="{6E03E31D-36D2-40E7-9EFF-E8BEBB243ADF}"/>
          </ac:spMkLst>
        </pc:spChg>
        <pc:spChg chg="del">
          <ac:chgData name="Guo, Quan" userId="82a50bea-5d66-4f87-bae4-c4986896e014" providerId="ADAL" clId="{E821ACF8-FEF2-430E-862D-CF5C8224D986}" dt="2022-12-04T20:33:20.519" v="902" actId="478"/>
          <ac:spMkLst>
            <pc:docMk/>
            <pc:sldMk cId="2710746354" sldId="281"/>
            <ac:spMk id="43" creationId="{1C26843F-D84A-4D75-9590-C1210A36EB75}"/>
          </ac:spMkLst>
        </pc:spChg>
        <pc:spChg chg="add mod">
          <ac:chgData name="Guo, Quan" userId="82a50bea-5d66-4f87-bae4-c4986896e014" providerId="ADAL" clId="{E821ACF8-FEF2-430E-862D-CF5C8224D986}" dt="2022-12-04T20:34:34.918" v="950" actId="207"/>
          <ac:spMkLst>
            <pc:docMk/>
            <pc:sldMk cId="2710746354" sldId="281"/>
            <ac:spMk id="44" creationId="{C712AD49-09D0-403E-94FF-670BE98ACD0A}"/>
          </ac:spMkLst>
        </pc:spChg>
        <pc:spChg chg="add mod">
          <ac:chgData name="Guo, Quan" userId="82a50bea-5d66-4f87-bae4-c4986896e014" providerId="ADAL" clId="{E821ACF8-FEF2-430E-862D-CF5C8224D986}" dt="2022-12-04T20:33:56.666" v="938" actId="207"/>
          <ac:spMkLst>
            <pc:docMk/>
            <pc:sldMk cId="2710746354" sldId="281"/>
            <ac:spMk id="45" creationId="{450533B4-1A75-4699-8DEB-00E27D1989B9}"/>
          </ac:spMkLst>
        </pc:spChg>
        <pc:spChg chg="add mod">
          <ac:chgData name="Guo, Quan" userId="82a50bea-5d66-4f87-bae4-c4986896e014" providerId="ADAL" clId="{E821ACF8-FEF2-430E-862D-CF5C8224D986}" dt="2022-12-04T20:33:54.314" v="937" actId="207"/>
          <ac:spMkLst>
            <pc:docMk/>
            <pc:sldMk cId="2710746354" sldId="281"/>
            <ac:spMk id="46" creationId="{FBBC6C05-FCD6-48EA-8815-1538B162EEB9}"/>
          </ac:spMkLst>
        </pc:spChg>
        <pc:spChg chg="add">
          <ac:chgData name="Guo, Quan" userId="82a50bea-5d66-4f87-bae4-c4986896e014" providerId="ADAL" clId="{E821ACF8-FEF2-430E-862D-CF5C8224D986}" dt="2022-12-04T20:33:20.773" v="903"/>
          <ac:spMkLst>
            <pc:docMk/>
            <pc:sldMk cId="2710746354" sldId="281"/>
            <ac:spMk id="47" creationId="{6CA7F383-3444-4729-A51A-9E37E5E79A40}"/>
          </ac:spMkLst>
        </pc:spChg>
        <pc:graphicFrameChg chg="add mod">
          <ac:chgData name="Guo, Quan" userId="82a50bea-5d66-4f87-bae4-c4986896e014" providerId="ADAL" clId="{E821ACF8-FEF2-430E-862D-CF5C8224D986}" dt="2022-12-04T20:34:32.524" v="949" actId="207"/>
          <ac:graphicFrameMkLst>
            <pc:docMk/>
            <pc:sldMk cId="2710746354" sldId="281"/>
            <ac:graphicFrameMk id="37" creationId="{3B8ADC4F-425A-4922-9580-8D9F055790E5}"/>
          </ac:graphicFrameMkLst>
        </pc:graphicFrameChg>
        <pc:picChg chg="add mod">
          <ac:chgData name="Guo, Quan" userId="82a50bea-5d66-4f87-bae4-c4986896e014" providerId="ADAL" clId="{E821ACF8-FEF2-430E-862D-CF5C8224D986}" dt="2022-12-04T20:49:21.543" v="1004" actId="1076"/>
          <ac:picMkLst>
            <pc:docMk/>
            <pc:sldMk cId="2710746354" sldId="281"/>
            <ac:picMk id="23" creationId="{3BA472C9-DB14-42C1-90F3-0A503058CD58}"/>
          </ac:picMkLst>
        </pc:picChg>
        <pc:picChg chg="add mod">
          <ac:chgData name="Guo, Quan" userId="82a50bea-5d66-4f87-bae4-c4986896e014" providerId="ADAL" clId="{E821ACF8-FEF2-430E-862D-CF5C8224D986}" dt="2022-12-04T20:49:21.543" v="1004" actId="1076"/>
          <ac:picMkLst>
            <pc:docMk/>
            <pc:sldMk cId="2710746354" sldId="281"/>
            <ac:picMk id="31" creationId="{AB65EDE0-A892-4CE3-A5F7-232F97D58C4D}"/>
          </ac:picMkLst>
        </pc:picChg>
        <pc:picChg chg="add mod">
          <ac:chgData name="Guo, Quan" userId="82a50bea-5d66-4f87-bae4-c4986896e014" providerId="ADAL" clId="{E821ACF8-FEF2-430E-862D-CF5C8224D986}" dt="2022-12-04T20:49:21.543" v="1004" actId="1076"/>
          <ac:picMkLst>
            <pc:docMk/>
            <pc:sldMk cId="2710746354" sldId="281"/>
            <ac:picMk id="32" creationId="{4C1FA621-6924-49DC-B40E-43B9EB7DAED3}"/>
          </ac:picMkLst>
        </pc:picChg>
        <pc:picChg chg="add mod">
          <ac:chgData name="Guo, Quan" userId="82a50bea-5d66-4f87-bae4-c4986896e014" providerId="ADAL" clId="{E821ACF8-FEF2-430E-862D-CF5C8224D986}" dt="2022-12-04T20:49:21.543" v="1004" actId="1076"/>
          <ac:picMkLst>
            <pc:docMk/>
            <pc:sldMk cId="2710746354" sldId="281"/>
            <ac:picMk id="33" creationId="{8F3C7028-7201-44CA-9F64-01F497E773F9}"/>
          </ac:picMkLst>
        </pc:picChg>
        <pc:cxnChg chg="add mod">
          <ac:chgData name="Guo, Quan" userId="82a50bea-5d66-4f87-bae4-c4986896e014" providerId="ADAL" clId="{E821ACF8-FEF2-430E-862D-CF5C8224D986}" dt="2022-12-04T20:49:21.543" v="1004" actId="1076"/>
          <ac:cxnSpMkLst>
            <pc:docMk/>
            <pc:sldMk cId="2710746354" sldId="281"/>
            <ac:cxnSpMk id="21" creationId="{3897662E-62E1-4F2C-8742-CDEDCAE6AF1D}"/>
          </ac:cxnSpMkLst>
        </pc:cxnChg>
        <pc:cxnChg chg="del mod">
          <ac:chgData name="Guo, Quan" userId="82a50bea-5d66-4f87-bae4-c4986896e014" providerId="ADAL" clId="{E821ACF8-FEF2-430E-862D-CF5C8224D986}" dt="2022-12-04T20:33:20.519" v="902" actId="478"/>
          <ac:cxnSpMkLst>
            <pc:docMk/>
            <pc:sldMk cId="2710746354" sldId="281"/>
            <ac:cxnSpMk id="24" creationId="{40065750-709E-438A-8615-A82D08E4F766}"/>
          </ac:cxnSpMkLst>
        </pc:cxnChg>
        <pc:cxnChg chg="del">
          <ac:chgData name="Guo, Quan" userId="82a50bea-5d66-4f87-bae4-c4986896e014" providerId="ADAL" clId="{E821ACF8-FEF2-430E-862D-CF5C8224D986}" dt="2022-12-04T20:33:20.519" v="902" actId="478"/>
          <ac:cxnSpMkLst>
            <pc:docMk/>
            <pc:sldMk cId="2710746354" sldId="281"/>
            <ac:cxnSpMk id="26" creationId="{2E0C0B14-50EA-49AF-BE02-B59412C3231F}"/>
          </ac:cxnSpMkLst>
        </pc:cxnChg>
        <pc:cxnChg chg="del">
          <ac:chgData name="Guo, Quan" userId="82a50bea-5d66-4f87-bae4-c4986896e014" providerId="ADAL" clId="{E821ACF8-FEF2-430E-862D-CF5C8224D986}" dt="2022-12-04T20:33:20.519" v="902" actId="478"/>
          <ac:cxnSpMkLst>
            <pc:docMk/>
            <pc:sldMk cId="2710746354" sldId="281"/>
            <ac:cxnSpMk id="34" creationId="{130FD8DE-8270-4AC7-B9F6-3DFDDFDB603A}"/>
          </ac:cxnSpMkLst>
        </pc:cxnChg>
        <pc:cxnChg chg="add mod">
          <ac:chgData name="Guo, Quan" userId="82a50bea-5d66-4f87-bae4-c4986896e014" providerId="ADAL" clId="{E821ACF8-FEF2-430E-862D-CF5C8224D986}" dt="2022-12-04T20:49:21.543" v="1004" actId="1076"/>
          <ac:cxnSpMkLst>
            <pc:docMk/>
            <pc:sldMk cId="2710746354" sldId="281"/>
            <ac:cxnSpMk id="36" creationId="{B0118DF2-1985-4B3F-8D89-B45CA89215EF}"/>
          </ac:cxnSpMkLst>
        </pc:cxnChg>
        <pc:cxnChg chg="del">
          <ac:chgData name="Guo, Quan" userId="82a50bea-5d66-4f87-bae4-c4986896e014" providerId="ADAL" clId="{E821ACF8-FEF2-430E-862D-CF5C8224D986}" dt="2022-12-04T20:33:20.519" v="902" actId="478"/>
          <ac:cxnSpMkLst>
            <pc:docMk/>
            <pc:sldMk cId="2710746354" sldId="281"/>
            <ac:cxnSpMk id="41" creationId="{CC6E68AF-516D-43E2-A4C3-AD8C73498662}"/>
          </ac:cxnSpMkLst>
        </pc:cxnChg>
        <pc:cxnChg chg="add">
          <ac:chgData name="Guo, Quan" userId="82a50bea-5d66-4f87-bae4-c4986896e014" providerId="ADAL" clId="{E821ACF8-FEF2-430E-862D-CF5C8224D986}" dt="2022-12-04T20:33:20.773" v="903"/>
          <ac:cxnSpMkLst>
            <pc:docMk/>
            <pc:sldMk cId="2710746354" sldId="281"/>
            <ac:cxnSpMk id="48" creationId="{7C41DA9B-5D45-421B-A485-E58C3D0784B8}"/>
          </ac:cxnSpMkLst>
        </pc:cxnChg>
      </pc:sldChg>
      <pc:sldChg chg="addSp delSp modSp add">
        <pc:chgData name="Guo, Quan" userId="82a50bea-5d66-4f87-bae4-c4986896e014" providerId="ADAL" clId="{E821ACF8-FEF2-430E-862D-CF5C8224D986}" dt="2022-12-05T01:30:37.781" v="2497" actId="1076"/>
        <pc:sldMkLst>
          <pc:docMk/>
          <pc:sldMk cId="2368987101" sldId="282"/>
        </pc:sldMkLst>
        <pc:spChg chg="add del mod">
          <ac:chgData name="Guo, Quan" userId="82a50bea-5d66-4f87-bae4-c4986896e014" providerId="ADAL" clId="{E821ACF8-FEF2-430E-862D-CF5C8224D986}" dt="2022-12-04T21:25:03.079" v="1175" actId="478"/>
          <ac:spMkLst>
            <pc:docMk/>
            <pc:sldMk cId="2368987101" sldId="282"/>
            <ac:spMk id="2" creationId="{9BF20069-F99D-4A4D-A355-5000C714AB82}"/>
          </ac:spMkLst>
        </pc:spChg>
        <pc:spChg chg="add del mod">
          <ac:chgData name="Guo, Quan" userId="82a50bea-5d66-4f87-bae4-c4986896e014" providerId="ADAL" clId="{E821ACF8-FEF2-430E-862D-CF5C8224D986}" dt="2022-12-04T21:25:46.472" v="1187" actId="478"/>
          <ac:spMkLst>
            <pc:docMk/>
            <pc:sldMk cId="2368987101" sldId="282"/>
            <ac:spMk id="3" creationId="{976A0851-6617-4933-A0BB-FC93D21B3A27}"/>
          </ac:spMkLst>
        </pc:spChg>
        <pc:spChg chg="add del mod">
          <ac:chgData name="Guo, Quan" userId="82a50bea-5d66-4f87-bae4-c4986896e014" providerId="ADAL" clId="{E821ACF8-FEF2-430E-862D-CF5C8224D986}" dt="2022-12-04T21:26:27.209" v="1203" actId="478"/>
          <ac:spMkLst>
            <pc:docMk/>
            <pc:sldMk cId="2368987101" sldId="282"/>
            <ac:spMk id="4" creationId="{71FDBEF7-6379-4CB3-8C4D-9E1DF7E8FDA9}"/>
          </ac:spMkLst>
        </pc:spChg>
        <pc:spChg chg="add mod">
          <ac:chgData name="Guo, Quan" userId="82a50bea-5d66-4f87-bae4-c4986896e014" providerId="ADAL" clId="{E821ACF8-FEF2-430E-862D-CF5C8224D986}" dt="2022-12-04T21:57:45.554" v="1666" actId="1076"/>
          <ac:spMkLst>
            <pc:docMk/>
            <pc:sldMk cId="2368987101" sldId="282"/>
            <ac:spMk id="14" creationId="{E4868052-EDCA-4876-9279-775E6258D897}"/>
          </ac:spMkLst>
        </pc:spChg>
        <pc:spChg chg="add mod">
          <ac:chgData name="Guo, Quan" userId="82a50bea-5d66-4f87-bae4-c4986896e014" providerId="ADAL" clId="{E821ACF8-FEF2-430E-862D-CF5C8224D986}" dt="2022-12-05T01:30:37.781" v="2497" actId="1076"/>
          <ac:spMkLst>
            <pc:docMk/>
            <pc:sldMk cId="2368987101" sldId="282"/>
            <ac:spMk id="18" creationId="{81C8B1BB-C149-4FC5-822E-9156041A5617}"/>
          </ac:spMkLst>
        </pc:spChg>
        <pc:spChg chg="add del mod">
          <ac:chgData name="Guo, Quan" userId="82a50bea-5d66-4f87-bae4-c4986896e014" providerId="ADAL" clId="{E821ACF8-FEF2-430E-862D-CF5C8224D986}" dt="2022-12-04T20:59:31.861" v="1075" actId="478"/>
          <ac:spMkLst>
            <pc:docMk/>
            <pc:sldMk cId="2368987101" sldId="282"/>
            <ac:spMk id="20" creationId="{04A24729-B40A-4164-B65F-49F5EA55A23B}"/>
          </ac:spMkLst>
        </pc:spChg>
        <pc:spChg chg="mod">
          <ac:chgData name="Guo, Quan" userId="82a50bea-5d66-4f87-bae4-c4986896e014" providerId="ADAL" clId="{E821ACF8-FEF2-430E-862D-CF5C8224D986}" dt="2022-12-05T00:18:58.156" v="2233" actId="2711"/>
          <ac:spMkLst>
            <pc:docMk/>
            <pc:sldMk cId="2368987101" sldId="282"/>
            <ac:spMk id="22" creationId="{D0AFFE76-91C8-4087-A0BE-684E59AF2080}"/>
          </ac:spMkLst>
        </pc:spChg>
        <pc:spChg chg="add del mod">
          <ac:chgData name="Guo, Quan" userId="82a50bea-5d66-4f87-bae4-c4986896e014" providerId="ADAL" clId="{E821ACF8-FEF2-430E-862D-CF5C8224D986}" dt="2022-12-04T21:41:37.413" v="1495" actId="478"/>
          <ac:spMkLst>
            <pc:docMk/>
            <pc:sldMk cId="2368987101" sldId="282"/>
            <ac:spMk id="24" creationId="{FEB65266-8780-4299-B221-9FAE773403C9}"/>
          </ac:spMkLst>
        </pc:spChg>
        <pc:spChg chg="del">
          <ac:chgData name="Guo, Quan" userId="82a50bea-5d66-4f87-bae4-c4986896e014" providerId="ADAL" clId="{E821ACF8-FEF2-430E-862D-CF5C8224D986}" dt="2022-12-04T20:48:44.816" v="1000" actId="478"/>
          <ac:spMkLst>
            <pc:docMk/>
            <pc:sldMk cId="2368987101" sldId="282"/>
            <ac:spMk id="30" creationId="{0F69794F-2B56-44F8-8E28-4F53809AAC04}"/>
          </ac:spMkLst>
        </pc:spChg>
        <pc:spChg chg="del">
          <ac:chgData name="Guo, Quan" userId="82a50bea-5d66-4f87-bae4-c4986896e014" providerId="ADAL" clId="{E821ACF8-FEF2-430E-862D-CF5C8224D986}" dt="2022-12-04T20:49:31.391" v="1006" actId="478"/>
          <ac:spMkLst>
            <pc:docMk/>
            <pc:sldMk cId="2368987101" sldId="282"/>
            <ac:spMk id="35" creationId="{05A9C08D-8B9A-4783-838D-3D131EA18D71}"/>
          </ac:spMkLst>
        </pc:spChg>
        <pc:spChg chg="add mod">
          <ac:chgData name="Guo, Quan" userId="82a50bea-5d66-4f87-bae4-c4986896e014" providerId="ADAL" clId="{E821ACF8-FEF2-430E-862D-CF5C8224D986}" dt="2022-12-04T21:57:45.554" v="1666" actId="1076"/>
          <ac:spMkLst>
            <pc:docMk/>
            <pc:sldMk cId="2368987101" sldId="282"/>
            <ac:spMk id="38" creationId="{267849BC-1969-4D15-A395-54B3894D7828}"/>
          </ac:spMkLst>
        </pc:spChg>
        <pc:spChg chg="add del mod">
          <ac:chgData name="Guo, Quan" userId="82a50bea-5d66-4f87-bae4-c4986896e014" providerId="ADAL" clId="{E821ACF8-FEF2-430E-862D-CF5C8224D986}" dt="2022-12-04T21:31:26.546" v="1283" actId="478"/>
          <ac:spMkLst>
            <pc:docMk/>
            <pc:sldMk cId="2368987101" sldId="282"/>
            <ac:spMk id="39" creationId="{42A05F42-2564-421E-B2A7-4BACE27BE603}"/>
          </ac:spMkLst>
        </pc:spChg>
        <pc:spChg chg="del">
          <ac:chgData name="Guo, Quan" userId="82a50bea-5d66-4f87-bae4-c4986896e014" providerId="ADAL" clId="{E821ACF8-FEF2-430E-862D-CF5C8224D986}" dt="2022-12-04T20:49:29.143" v="1005" actId="478"/>
          <ac:spMkLst>
            <pc:docMk/>
            <pc:sldMk cId="2368987101" sldId="282"/>
            <ac:spMk id="40" creationId="{11E0B90E-F7E3-458E-88AD-F299A0BA09B6}"/>
          </ac:spMkLst>
        </pc:spChg>
        <pc:spChg chg="add mod">
          <ac:chgData name="Guo, Quan" userId="82a50bea-5d66-4f87-bae4-c4986896e014" providerId="ADAL" clId="{E821ACF8-FEF2-430E-862D-CF5C8224D986}" dt="2022-12-04T21:57:45.554" v="1666" actId="1076"/>
          <ac:spMkLst>
            <pc:docMk/>
            <pc:sldMk cId="2368987101" sldId="282"/>
            <ac:spMk id="41" creationId="{4DA3175E-4CAF-48F9-BDA5-DAC43EE24E44}"/>
          </ac:spMkLst>
        </pc:spChg>
        <pc:spChg chg="del">
          <ac:chgData name="Guo, Quan" userId="82a50bea-5d66-4f87-bae4-c4986896e014" providerId="ADAL" clId="{E821ACF8-FEF2-430E-862D-CF5C8224D986}" dt="2022-12-04T20:49:29.143" v="1005" actId="478"/>
          <ac:spMkLst>
            <pc:docMk/>
            <pc:sldMk cId="2368987101" sldId="282"/>
            <ac:spMk id="42" creationId="{6E03E31D-36D2-40E7-9EFF-E8BEBB243ADF}"/>
          </ac:spMkLst>
        </pc:spChg>
        <pc:spChg chg="add mod">
          <ac:chgData name="Guo, Quan" userId="82a50bea-5d66-4f87-bae4-c4986896e014" providerId="ADAL" clId="{E821ACF8-FEF2-430E-862D-CF5C8224D986}" dt="2022-12-04T21:57:45.554" v="1666" actId="1076"/>
          <ac:spMkLst>
            <pc:docMk/>
            <pc:sldMk cId="2368987101" sldId="282"/>
            <ac:spMk id="43" creationId="{62238611-46F5-4233-8217-41975412BC0B}"/>
          </ac:spMkLst>
        </pc:spChg>
        <pc:spChg chg="del">
          <ac:chgData name="Guo, Quan" userId="82a50bea-5d66-4f87-bae4-c4986896e014" providerId="ADAL" clId="{E821ACF8-FEF2-430E-862D-CF5C8224D986}" dt="2022-12-04T20:49:29.143" v="1005" actId="478"/>
          <ac:spMkLst>
            <pc:docMk/>
            <pc:sldMk cId="2368987101" sldId="282"/>
            <ac:spMk id="44" creationId="{C712AD49-09D0-403E-94FF-670BE98ACD0A}"/>
          </ac:spMkLst>
        </pc:spChg>
        <pc:spChg chg="del">
          <ac:chgData name="Guo, Quan" userId="82a50bea-5d66-4f87-bae4-c4986896e014" providerId="ADAL" clId="{E821ACF8-FEF2-430E-862D-CF5C8224D986}" dt="2022-12-04T20:49:29.143" v="1005" actId="478"/>
          <ac:spMkLst>
            <pc:docMk/>
            <pc:sldMk cId="2368987101" sldId="282"/>
            <ac:spMk id="45" creationId="{450533B4-1A75-4699-8DEB-00E27D1989B9}"/>
          </ac:spMkLst>
        </pc:spChg>
        <pc:spChg chg="del">
          <ac:chgData name="Guo, Quan" userId="82a50bea-5d66-4f87-bae4-c4986896e014" providerId="ADAL" clId="{E821ACF8-FEF2-430E-862D-CF5C8224D986}" dt="2022-12-04T20:49:29.143" v="1005" actId="478"/>
          <ac:spMkLst>
            <pc:docMk/>
            <pc:sldMk cId="2368987101" sldId="282"/>
            <ac:spMk id="46" creationId="{FBBC6C05-FCD6-48EA-8815-1538B162EEB9}"/>
          </ac:spMkLst>
        </pc:spChg>
        <pc:spChg chg="del">
          <ac:chgData name="Guo, Quan" userId="82a50bea-5d66-4f87-bae4-c4986896e014" providerId="ADAL" clId="{E821ACF8-FEF2-430E-862D-CF5C8224D986}" dt="2022-12-04T20:49:29.143" v="1005" actId="478"/>
          <ac:spMkLst>
            <pc:docMk/>
            <pc:sldMk cId="2368987101" sldId="282"/>
            <ac:spMk id="47" creationId="{6CA7F383-3444-4729-A51A-9E37E5E79A40}"/>
          </ac:spMkLst>
        </pc:spChg>
        <pc:spChg chg="add mod">
          <ac:chgData name="Guo, Quan" userId="82a50bea-5d66-4f87-bae4-c4986896e014" providerId="ADAL" clId="{E821ACF8-FEF2-430E-862D-CF5C8224D986}" dt="2022-12-04T21:57:45.554" v="1666" actId="1076"/>
          <ac:spMkLst>
            <pc:docMk/>
            <pc:sldMk cId="2368987101" sldId="282"/>
            <ac:spMk id="49" creationId="{C3896D21-3FA2-4FE6-A3BB-BBF8A2865EFE}"/>
          </ac:spMkLst>
        </pc:spChg>
        <pc:spChg chg="add mod">
          <ac:chgData name="Guo, Quan" userId="82a50bea-5d66-4f87-bae4-c4986896e014" providerId="ADAL" clId="{E821ACF8-FEF2-430E-862D-CF5C8224D986}" dt="2022-12-04T21:57:45.554" v="1666" actId="1076"/>
          <ac:spMkLst>
            <pc:docMk/>
            <pc:sldMk cId="2368987101" sldId="282"/>
            <ac:spMk id="50" creationId="{845CBF34-2B24-4086-84F8-9C96DB0854DE}"/>
          </ac:spMkLst>
        </pc:spChg>
        <pc:spChg chg="add mod">
          <ac:chgData name="Guo, Quan" userId="82a50bea-5d66-4f87-bae4-c4986896e014" providerId="ADAL" clId="{E821ACF8-FEF2-430E-862D-CF5C8224D986}" dt="2022-12-04T21:57:45.554" v="1666" actId="1076"/>
          <ac:spMkLst>
            <pc:docMk/>
            <pc:sldMk cId="2368987101" sldId="282"/>
            <ac:spMk id="51" creationId="{970BEFE2-8E47-44C9-BDBF-463817B9069B}"/>
          </ac:spMkLst>
        </pc:spChg>
        <pc:spChg chg="add mod">
          <ac:chgData name="Guo, Quan" userId="82a50bea-5d66-4f87-bae4-c4986896e014" providerId="ADAL" clId="{E821ACF8-FEF2-430E-862D-CF5C8224D986}" dt="2022-12-04T21:57:45.554" v="1666" actId="1076"/>
          <ac:spMkLst>
            <pc:docMk/>
            <pc:sldMk cId="2368987101" sldId="282"/>
            <ac:spMk id="52" creationId="{40449671-F970-4794-97F9-03CD5B12ACB9}"/>
          </ac:spMkLst>
        </pc:spChg>
        <pc:graphicFrameChg chg="add del">
          <ac:chgData name="Guo, Quan" userId="82a50bea-5d66-4f87-bae4-c4986896e014" providerId="ADAL" clId="{E821ACF8-FEF2-430E-862D-CF5C8224D986}" dt="2022-12-04T21:18:18.191" v="1080"/>
          <ac:graphicFrameMkLst>
            <pc:docMk/>
            <pc:sldMk cId="2368987101" sldId="282"/>
            <ac:graphicFrameMk id="25" creationId="{8C1F3F85-D047-4C6A-9F0B-69162556669D}"/>
          </ac:graphicFrameMkLst>
        </pc:graphicFrameChg>
        <pc:graphicFrameChg chg="add del mod modGraphic">
          <ac:chgData name="Guo, Quan" userId="82a50bea-5d66-4f87-bae4-c4986896e014" providerId="ADAL" clId="{E821ACF8-FEF2-430E-862D-CF5C8224D986}" dt="2022-12-04T21:23:30.568" v="1116" actId="478"/>
          <ac:graphicFrameMkLst>
            <pc:docMk/>
            <pc:sldMk cId="2368987101" sldId="282"/>
            <ac:graphicFrameMk id="26" creationId="{E1449C01-BB7C-470E-9720-6619460B8765}"/>
          </ac:graphicFrameMkLst>
        </pc:graphicFrameChg>
        <pc:graphicFrameChg chg="del">
          <ac:chgData name="Guo, Quan" userId="82a50bea-5d66-4f87-bae4-c4986896e014" providerId="ADAL" clId="{E821ACF8-FEF2-430E-862D-CF5C8224D986}" dt="2022-12-04T20:49:29.143" v="1005" actId="478"/>
          <ac:graphicFrameMkLst>
            <pc:docMk/>
            <pc:sldMk cId="2368987101" sldId="282"/>
            <ac:graphicFrameMk id="37" creationId="{3B8ADC4F-425A-4922-9580-8D9F055790E5}"/>
          </ac:graphicFrameMkLst>
        </pc:graphicFrameChg>
        <pc:graphicFrameChg chg="add mod modGraphic">
          <ac:chgData name="Guo, Quan" userId="82a50bea-5d66-4f87-bae4-c4986896e014" providerId="ADAL" clId="{E821ACF8-FEF2-430E-862D-CF5C8224D986}" dt="2022-12-04T21:57:46.209" v="1667" actId="1076"/>
          <ac:graphicFrameMkLst>
            <pc:docMk/>
            <pc:sldMk cId="2368987101" sldId="282"/>
            <ac:graphicFrameMk id="53" creationId="{5439DC7B-2DD4-4D00-A65A-75E58A3DD6AF}"/>
          </ac:graphicFrameMkLst>
        </pc:graphicFrameChg>
        <pc:picChg chg="add mod">
          <ac:chgData name="Guo, Quan" userId="82a50bea-5d66-4f87-bae4-c4986896e014" providerId="ADAL" clId="{E821ACF8-FEF2-430E-862D-CF5C8224D986}" dt="2022-12-05T00:19:16.856" v="2235" actId="1076"/>
          <ac:picMkLst>
            <pc:docMk/>
            <pc:sldMk cId="2368987101" sldId="282"/>
            <ac:picMk id="19" creationId="{4E06A2C0-66B8-4877-B70D-533E5AF53CFF}"/>
          </ac:picMkLst>
        </pc:picChg>
        <pc:picChg chg="del">
          <ac:chgData name="Guo, Quan" userId="82a50bea-5d66-4f87-bae4-c4986896e014" providerId="ADAL" clId="{E821ACF8-FEF2-430E-862D-CF5C8224D986}" dt="2022-12-04T20:48:44.816" v="1000" actId="478"/>
          <ac:picMkLst>
            <pc:docMk/>
            <pc:sldMk cId="2368987101" sldId="282"/>
            <ac:picMk id="23" creationId="{3BA472C9-DB14-42C1-90F3-0A503058CD58}"/>
          </ac:picMkLst>
        </pc:picChg>
        <pc:picChg chg="add mod">
          <ac:chgData name="Guo, Quan" userId="82a50bea-5d66-4f87-bae4-c4986896e014" providerId="ADAL" clId="{E821ACF8-FEF2-430E-862D-CF5C8224D986}" dt="2022-12-05T00:19:49.312" v="2236" actId="1076"/>
          <ac:picMkLst>
            <pc:docMk/>
            <pc:sldMk cId="2368987101" sldId="282"/>
            <ac:picMk id="27" creationId="{B1317412-AEDE-4DE2-B62D-3EBFCE699DD6}"/>
          </ac:picMkLst>
        </pc:picChg>
        <pc:picChg chg="del">
          <ac:chgData name="Guo, Quan" userId="82a50bea-5d66-4f87-bae4-c4986896e014" providerId="ADAL" clId="{E821ACF8-FEF2-430E-862D-CF5C8224D986}" dt="2022-12-04T20:48:44.816" v="1000" actId="478"/>
          <ac:picMkLst>
            <pc:docMk/>
            <pc:sldMk cId="2368987101" sldId="282"/>
            <ac:picMk id="31" creationId="{AB65EDE0-A892-4CE3-A5F7-232F97D58C4D}"/>
          </ac:picMkLst>
        </pc:picChg>
        <pc:picChg chg="del">
          <ac:chgData name="Guo, Quan" userId="82a50bea-5d66-4f87-bae4-c4986896e014" providerId="ADAL" clId="{E821ACF8-FEF2-430E-862D-CF5C8224D986}" dt="2022-12-04T20:48:50.590" v="1002" actId="478"/>
          <ac:picMkLst>
            <pc:docMk/>
            <pc:sldMk cId="2368987101" sldId="282"/>
            <ac:picMk id="32" creationId="{4C1FA621-6924-49DC-B40E-43B9EB7DAED3}"/>
          </ac:picMkLst>
        </pc:picChg>
        <pc:picChg chg="del">
          <ac:chgData name="Guo, Quan" userId="82a50bea-5d66-4f87-bae4-c4986896e014" providerId="ADAL" clId="{E821ACF8-FEF2-430E-862D-CF5C8224D986}" dt="2022-12-04T20:48:48.751" v="1001" actId="478"/>
          <ac:picMkLst>
            <pc:docMk/>
            <pc:sldMk cId="2368987101" sldId="282"/>
            <ac:picMk id="33" creationId="{8F3C7028-7201-44CA-9F64-01F497E773F9}"/>
          </ac:picMkLst>
        </pc:picChg>
        <pc:cxnChg chg="add del mod">
          <ac:chgData name="Guo, Quan" userId="82a50bea-5d66-4f87-bae4-c4986896e014" providerId="ADAL" clId="{E821ACF8-FEF2-430E-862D-CF5C8224D986}" dt="2022-12-04T21:36:26.539" v="1371" actId="478"/>
          <ac:cxnSpMkLst>
            <pc:docMk/>
            <pc:sldMk cId="2368987101" sldId="282"/>
            <ac:cxnSpMk id="7" creationId="{199EF760-6177-46B9-BA2B-A763A2D7F105}"/>
          </ac:cxnSpMkLst>
        </pc:cxnChg>
        <pc:cxnChg chg="add mod">
          <ac:chgData name="Guo, Quan" userId="82a50bea-5d66-4f87-bae4-c4986896e014" providerId="ADAL" clId="{E821ACF8-FEF2-430E-862D-CF5C8224D986}" dt="2022-12-04T21:57:45.554" v="1666" actId="1076"/>
          <ac:cxnSpMkLst>
            <pc:docMk/>
            <pc:sldMk cId="2368987101" sldId="282"/>
            <ac:cxnSpMk id="13" creationId="{06E09626-A4E7-4B87-ADAD-CE87992D5E30}"/>
          </ac:cxnSpMkLst>
        </pc:cxnChg>
        <pc:cxnChg chg="del">
          <ac:chgData name="Guo, Quan" userId="82a50bea-5d66-4f87-bae4-c4986896e014" providerId="ADAL" clId="{E821ACF8-FEF2-430E-862D-CF5C8224D986}" dt="2022-12-04T20:48:44.816" v="1000" actId="478"/>
          <ac:cxnSpMkLst>
            <pc:docMk/>
            <pc:sldMk cId="2368987101" sldId="282"/>
            <ac:cxnSpMk id="21" creationId="{3897662E-62E1-4F2C-8742-CDEDCAE6AF1D}"/>
          </ac:cxnSpMkLst>
        </pc:cxnChg>
        <pc:cxnChg chg="add mod">
          <ac:chgData name="Guo, Quan" userId="82a50bea-5d66-4f87-bae4-c4986896e014" providerId="ADAL" clId="{E821ACF8-FEF2-430E-862D-CF5C8224D986}" dt="2022-12-04T21:57:45.554" v="1666" actId="1076"/>
          <ac:cxnSpMkLst>
            <pc:docMk/>
            <pc:sldMk cId="2368987101" sldId="282"/>
            <ac:cxnSpMk id="28" creationId="{2E547FEE-E74B-40DA-80C0-19C59313B03A}"/>
          </ac:cxnSpMkLst>
        </pc:cxnChg>
        <pc:cxnChg chg="add mod">
          <ac:chgData name="Guo, Quan" userId="82a50bea-5d66-4f87-bae4-c4986896e014" providerId="ADAL" clId="{E821ACF8-FEF2-430E-862D-CF5C8224D986}" dt="2022-12-04T21:57:45.554" v="1666" actId="1076"/>
          <ac:cxnSpMkLst>
            <pc:docMk/>
            <pc:sldMk cId="2368987101" sldId="282"/>
            <ac:cxnSpMk id="29" creationId="{F8E73200-4C32-4A63-88DA-9A1EBB55ADCD}"/>
          </ac:cxnSpMkLst>
        </pc:cxnChg>
        <pc:cxnChg chg="add mod">
          <ac:chgData name="Guo, Quan" userId="82a50bea-5d66-4f87-bae4-c4986896e014" providerId="ADAL" clId="{E821ACF8-FEF2-430E-862D-CF5C8224D986}" dt="2022-12-04T21:57:45.554" v="1666" actId="1076"/>
          <ac:cxnSpMkLst>
            <pc:docMk/>
            <pc:sldMk cId="2368987101" sldId="282"/>
            <ac:cxnSpMk id="34" creationId="{FB3B7816-B677-45A1-956F-A09A6D0533DB}"/>
          </ac:cxnSpMkLst>
        </pc:cxnChg>
        <pc:cxnChg chg="del">
          <ac:chgData name="Guo, Quan" userId="82a50bea-5d66-4f87-bae4-c4986896e014" providerId="ADAL" clId="{E821ACF8-FEF2-430E-862D-CF5C8224D986}" dt="2022-12-04T20:48:44.816" v="1000" actId="478"/>
          <ac:cxnSpMkLst>
            <pc:docMk/>
            <pc:sldMk cId="2368987101" sldId="282"/>
            <ac:cxnSpMk id="36" creationId="{B0118DF2-1985-4B3F-8D89-B45CA89215EF}"/>
          </ac:cxnSpMkLst>
        </pc:cxnChg>
        <pc:cxnChg chg="del">
          <ac:chgData name="Guo, Quan" userId="82a50bea-5d66-4f87-bae4-c4986896e014" providerId="ADAL" clId="{E821ACF8-FEF2-430E-862D-CF5C8224D986}" dt="2022-12-04T20:49:29.143" v="1005" actId="478"/>
          <ac:cxnSpMkLst>
            <pc:docMk/>
            <pc:sldMk cId="2368987101" sldId="282"/>
            <ac:cxnSpMk id="48" creationId="{7C41DA9B-5D45-421B-A485-E58C3D0784B8}"/>
          </ac:cxnSpMkLst>
        </pc:cxnChg>
      </pc:sldChg>
      <pc:sldChg chg="addSp delSp modSp add">
        <pc:chgData name="Guo, Quan" userId="82a50bea-5d66-4f87-bae4-c4986896e014" providerId="ADAL" clId="{E821ACF8-FEF2-430E-862D-CF5C8224D986}" dt="2022-12-05T01:41:11.934" v="2586"/>
        <pc:sldMkLst>
          <pc:docMk/>
          <pc:sldMk cId="2083740281" sldId="283"/>
        </pc:sldMkLst>
        <pc:spChg chg="del">
          <ac:chgData name="Guo, Quan" userId="82a50bea-5d66-4f87-bae4-c4986896e014" providerId="ADAL" clId="{E821ACF8-FEF2-430E-862D-CF5C8224D986}" dt="2022-12-04T20:56:02.099" v="1020" actId="478"/>
          <ac:spMkLst>
            <pc:docMk/>
            <pc:sldMk cId="2083740281" sldId="283"/>
            <ac:spMk id="2" creationId="{E783A029-A878-4AF0-9CA8-DAB569BA32A4}"/>
          </ac:spMkLst>
        </pc:spChg>
        <pc:spChg chg="del">
          <ac:chgData name="Guo, Quan" userId="82a50bea-5d66-4f87-bae4-c4986896e014" providerId="ADAL" clId="{E821ACF8-FEF2-430E-862D-CF5C8224D986}" dt="2022-12-04T20:56:00.227" v="1019" actId="478"/>
          <ac:spMkLst>
            <pc:docMk/>
            <pc:sldMk cId="2083740281" sldId="283"/>
            <ac:spMk id="3" creationId="{66AD66CD-C6D6-46D4-9CDA-32CF1C19AFC8}"/>
          </ac:spMkLst>
        </pc:spChg>
        <pc:spChg chg="add del">
          <ac:chgData name="Guo, Quan" userId="82a50bea-5d66-4f87-bae4-c4986896e014" providerId="ADAL" clId="{E821ACF8-FEF2-430E-862D-CF5C8224D986}" dt="2022-12-04T20:56:13.317" v="1024"/>
          <ac:spMkLst>
            <pc:docMk/>
            <pc:sldMk cId="2083740281" sldId="283"/>
            <ac:spMk id="5" creationId="{8B408585-AC1A-4A26-9099-FE71B5FBD76B}"/>
          </ac:spMkLst>
        </pc:spChg>
        <pc:spChg chg="add del">
          <ac:chgData name="Guo, Quan" userId="82a50bea-5d66-4f87-bae4-c4986896e014" providerId="ADAL" clId="{E821ACF8-FEF2-430E-862D-CF5C8224D986}" dt="2022-12-04T20:56:13.317" v="1024"/>
          <ac:spMkLst>
            <pc:docMk/>
            <pc:sldMk cId="2083740281" sldId="283"/>
            <ac:spMk id="8" creationId="{33F61A28-E439-4622-857B-8A485D1A2B31}"/>
          </ac:spMkLst>
        </pc:spChg>
        <pc:spChg chg="add del">
          <ac:chgData name="Guo, Quan" userId="82a50bea-5d66-4f87-bae4-c4986896e014" providerId="ADAL" clId="{E821ACF8-FEF2-430E-862D-CF5C8224D986}" dt="2022-12-04T20:56:13.317" v="1024"/>
          <ac:spMkLst>
            <pc:docMk/>
            <pc:sldMk cId="2083740281" sldId="283"/>
            <ac:spMk id="9" creationId="{DF9FFDE1-7122-4DBC-85B1-248D656F80E7}"/>
          </ac:spMkLst>
        </pc:spChg>
        <pc:spChg chg="add del">
          <ac:chgData name="Guo, Quan" userId="82a50bea-5d66-4f87-bae4-c4986896e014" providerId="ADAL" clId="{E821ACF8-FEF2-430E-862D-CF5C8224D986}" dt="2022-12-04T20:56:13.317" v="1024"/>
          <ac:spMkLst>
            <pc:docMk/>
            <pc:sldMk cId="2083740281" sldId="283"/>
            <ac:spMk id="11" creationId="{C41DED59-FDAD-4F5B-AF78-2B7E45F5C33C}"/>
          </ac:spMkLst>
        </pc:spChg>
        <pc:spChg chg="add">
          <ac:chgData name="Guo, Quan" userId="82a50bea-5d66-4f87-bae4-c4986896e014" providerId="ADAL" clId="{E821ACF8-FEF2-430E-862D-CF5C8224D986}" dt="2022-12-05T01:41:11.934" v="2586"/>
          <ac:spMkLst>
            <pc:docMk/>
            <pc:sldMk cId="2083740281" sldId="283"/>
            <ac:spMk id="12" creationId="{2FAE82BD-2B58-4035-AC64-1602175E333C}"/>
          </ac:spMkLst>
        </pc:spChg>
        <pc:spChg chg="add del">
          <ac:chgData name="Guo, Quan" userId="82a50bea-5d66-4f87-bae4-c4986896e014" providerId="ADAL" clId="{E821ACF8-FEF2-430E-862D-CF5C8224D986}" dt="2022-12-04T20:56:13.317" v="1024"/>
          <ac:spMkLst>
            <pc:docMk/>
            <pc:sldMk cId="2083740281" sldId="283"/>
            <ac:spMk id="12" creationId="{6806C809-550E-422F-AD36-A1AFC03B1105}"/>
          </ac:spMkLst>
        </pc:spChg>
        <pc:spChg chg="add del">
          <ac:chgData name="Guo, Quan" userId="82a50bea-5d66-4f87-bae4-c4986896e014" providerId="ADAL" clId="{E821ACF8-FEF2-430E-862D-CF5C8224D986}" dt="2022-12-04T20:56:12.453" v="1023"/>
          <ac:spMkLst>
            <pc:docMk/>
            <pc:sldMk cId="2083740281" sldId="283"/>
            <ac:spMk id="14" creationId="{4D2B0D54-6265-4064-8FB5-B509AED5C3F3}"/>
          </ac:spMkLst>
        </pc:spChg>
        <pc:spChg chg="add del">
          <ac:chgData name="Guo, Quan" userId="82a50bea-5d66-4f87-bae4-c4986896e014" providerId="ADAL" clId="{E821ACF8-FEF2-430E-862D-CF5C8224D986}" dt="2022-12-04T20:56:12.453" v="1023"/>
          <ac:spMkLst>
            <pc:docMk/>
            <pc:sldMk cId="2083740281" sldId="283"/>
            <ac:spMk id="17" creationId="{087A4929-0124-46A5-B9DE-1E904DAC8ADB}"/>
          </ac:spMkLst>
        </pc:spChg>
        <pc:spChg chg="add del">
          <ac:chgData name="Guo, Quan" userId="82a50bea-5d66-4f87-bae4-c4986896e014" providerId="ADAL" clId="{E821ACF8-FEF2-430E-862D-CF5C8224D986}" dt="2022-12-04T20:56:12.453" v="1023"/>
          <ac:spMkLst>
            <pc:docMk/>
            <pc:sldMk cId="2083740281" sldId="283"/>
            <ac:spMk id="18" creationId="{2AEB795E-090B-496E-83AA-3DCC2504AEC3}"/>
          </ac:spMkLst>
        </pc:spChg>
        <pc:spChg chg="add del">
          <ac:chgData name="Guo, Quan" userId="82a50bea-5d66-4f87-bae4-c4986896e014" providerId="ADAL" clId="{E821ACF8-FEF2-430E-862D-CF5C8224D986}" dt="2022-12-04T20:56:12.453" v="1023"/>
          <ac:spMkLst>
            <pc:docMk/>
            <pc:sldMk cId="2083740281" sldId="283"/>
            <ac:spMk id="20" creationId="{BC100A54-0104-40CC-AC1D-F82960B4DDFF}"/>
          </ac:spMkLst>
        </pc:spChg>
        <pc:spChg chg="add del">
          <ac:chgData name="Guo, Quan" userId="82a50bea-5d66-4f87-bae4-c4986896e014" providerId="ADAL" clId="{E821ACF8-FEF2-430E-862D-CF5C8224D986}" dt="2022-12-04T20:56:12.453" v="1023"/>
          <ac:spMkLst>
            <pc:docMk/>
            <pc:sldMk cId="2083740281" sldId="283"/>
            <ac:spMk id="21" creationId="{A1B7F435-900B-46B9-BEA6-E229152111A8}"/>
          </ac:spMkLst>
        </pc:spChg>
        <pc:spChg chg="add mod">
          <ac:chgData name="Guo, Quan" userId="82a50bea-5d66-4f87-bae4-c4986896e014" providerId="ADAL" clId="{E821ACF8-FEF2-430E-862D-CF5C8224D986}" dt="2022-12-04T20:56:25.259" v="1026" actId="1076"/>
          <ac:spMkLst>
            <pc:docMk/>
            <pc:sldMk cId="2083740281" sldId="283"/>
            <ac:spMk id="23" creationId="{7D6CCA2F-E6FF-4B91-BBB8-7BD49D728271}"/>
          </ac:spMkLst>
        </pc:spChg>
        <pc:spChg chg="add mod">
          <ac:chgData name="Guo, Quan" userId="82a50bea-5d66-4f87-bae4-c4986896e014" providerId="ADAL" clId="{E821ACF8-FEF2-430E-862D-CF5C8224D986}" dt="2022-12-04T20:56:25.259" v="1026" actId="1076"/>
          <ac:spMkLst>
            <pc:docMk/>
            <pc:sldMk cId="2083740281" sldId="283"/>
            <ac:spMk id="26" creationId="{E3825A4B-6D55-4DFA-BFF5-7481A0C75EEF}"/>
          </ac:spMkLst>
        </pc:spChg>
        <pc:spChg chg="add mod">
          <ac:chgData name="Guo, Quan" userId="82a50bea-5d66-4f87-bae4-c4986896e014" providerId="ADAL" clId="{E821ACF8-FEF2-430E-862D-CF5C8224D986}" dt="2022-12-04T20:56:25.259" v="1026" actId="1076"/>
          <ac:spMkLst>
            <pc:docMk/>
            <pc:sldMk cId="2083740281" sldId="283"/>
            <ac:spMk id="27" creationId="{4A3C4C94-3B61-4833-8591-6EF23FD5C46F}"/>
          </ac:spMkLst>
        </pc:spChg>
        <pc:spChg chg="add mod">
          <ac:chgData name="Guo, Quan" userId="82a50bea-5d66-4f87-bae4-c4986896e014" providerId="ADAL" clId="{E821ACF8-FEF2-430E-862D-CF5C8224D986}" dt="2022-12-04T20:58:27.141" v="1070" actId="20577"/>
          <ac:spMkLst>
            <pc:docMk/>
            <pc:sldMk cId="2083740281" sldId="283"/>
            <ac:spMk id="29" creationId="{493B1170-871D-45DF-83B3-192C9B705658}"/>
          </ac:spMkLst>
        </pc:spChg>
        <pc:spChg chg="add mod">
          <ac:chgData name="Guo, Quan" userId="82a50bea-5d66-4f87-bae4-c4986896e014" providerId="ADAL" clId="{E821ACF8-FEF2-430E-862D-CF5C8224D986}" dt="2022-12-04T20:56:25.259" v="1026" actId="1076"/>
          <ac:spMkLst>
            <pc:docMk/>
            <pc:sldMk cId="2083740281" sldId="283"/>
            <ac:spMk id="30" creationId="{811B71D5-EB4C-44B0-B665-A6E1B4781A6D}"/>
          </ac:spMkLst>
        </pc:spChg>
        <pc:spChg chg="add mod">
          <ac:chgData name="Guo, Quan" userId="82a50bea-5d66-4f87-bae4-c4986896e014" providerId="ADAL" clId="{E821ACF8-FEF2-430E-862D-CF5C8224D986}" dt="2022-12-05T00:18:49.953" v="2232" actId="2711"/>
          <ac:spMkLst>
            <pc:docMk/>
            <pc:sldMk cId="2083740281" sldId="283"/>
            <ac:spMk id="31" creationId="{249B43F2-3CEB-4FCE-B2BC-E517C9F13ABB}"/>
          </ac:spMkLst>
        </pc:spChg>
        <pc:graphicFrameChg chg="add del">
          <ac:chgData name="Guo, Quan" userId="82a50bea-5d66-4f87-bae4-c4986896e014" providerId="ADAL" clId="{E821ACF8-FEF2-430E-862D-CF5C8224D986}" dt="2022-12-04T20:56:13.317" v="1024"/>
          <ac:graphicFrameMkLst>
            <pc:docMk/>
            <pc:sldMk cId="2083740281" sldId="283"/>
            <ac:graphicFrameMk id="4" creationId="{EA8694FF-107D-47CC-B831-632F89235E90}"/>
          </ac:graphicFrameMkLst>
        </pc:graphicFrameChg>
        <pc:graphicFrameChg chg="add del">
          <ac:chgData name="Guo, Quan" userId="82a50bea-5d66-4f87-bae4-c4986896e014" providerId="ADAL" clId="{E821ACF8-FEF2-430E-862D-CF5C8224D986}" dt="2022-12-04T20:56:13.317" v="1024"/>
          <ac:graphicFrameMkLst>
            <pc:docMk/>
            <pc:sldMk cId="2083740281" sldId="283"/>
            <ac:graphicFrameMk id="10" creationId="{76BA5467-5BA8-485F-844F-2E024F16ED62}"/>
          </ac:graphicFrameMkLst>
        </pc:graphicFrameChg>
        <pc:graphicFrameChg chg="add del">
          <ac:chgData name="Guo, Quan" userId="82a50bea-5d66-4f87-bae4-c4986896e014" providerId="ADAL" clId="{E821ACF8-FEF2-430E-862D-CF5C8224D986}" dt="2022-12-04T20:56:12.453" v="1023"/>
          <ac:graphicFrameMkLst>
            <pc:docMk/>
            <pc:sldMk cId="2083740281" sldId="283"/>
            <ac:graphicFrameMk id="13" creationId="{BC6E13E5-CCAD-4E2A-9751-806D770406F6}"/>
          </ac:graphicFrameMkLst>
        </pc:graphicFrameChg>
        <pc:graphicFrameChg chg="add del">
          <ac:chgData name="Guo, Quan" userId="82a50bea-5d66-4f87-bae4-c4986896e014" providerId="ADAL" clId="{E821ACF8-FEF2-430E-862D-CF5C8224D986}" dt="2022-12-04T20:56:12.453" v="1023"/>
          <ac:graphicFrameMkLst>
            <pc:docMk/>
            <pc:sldMk cId="2083740281" sldId="283"/>
            <ac:graphicFrameMk id="19" creationId="{6C928508-2C2E-47A5-AAEE-C887828C78D5}"/>
          </ac:graphicFrameMkLst>
        </pc:graphicFrameChg>
        <pc:graphicFrameChg chg="add mod modGraphic">
          <ac:chgData name="Guo, Quan" userId="82a50bea-5d66-4f87-bae4-c4986896e014" providerId="ADAL" clId="{E821ACF8-FEF2-430E-862D-CF5C8224D986}" dt="2022-12-04T21:55:34.841" v="1657" actId="1076"/>
          <ac:graphicFrameMkLst>
            <pc:docMk/>
            <pc:sldMk cId="2083740281" sldId="283"/>
            <ac:graphicFrameMk id="22" creationId="{0AB79924-41FC-4391-8E08-F09B63586338}"/>
          </ac:graphicFrameMkLst>
        </pc:graphicFrameChg>
        <pc:graphicFrameChg chg="add mod">
          <ac:chgData name="Guo, Quan" userId="82a50bea-5d66-4f87-bae4-c4986896e014" providerId="ADAL" clId="{E821ACF8-FEF2-430E-862D-CF5C8224D986}" dt="2022-12-04T20:57:23.779" v="1034" actId="207"/>
          <ac:graphicFrameMkLst>
            <pc:docMk/>
            <pc:sldMk cId="2083740281" sldId="283"/>
            <ac:graphicFrameMk id="28" creationId="{C85F9E2A-7337-4A0B-8E72-4AF46E803CE0}"/>
          </ac:graphicFrameMkLst>
        </pc:graphicFrameChg>
        <pc:picChg chg="add del">
          <ac:chgData name="Guo, Quan" userId="82a50bea-5d66-4f87-bae4-c4986896e014" providerId="ADAL" clId="{E821ACF8-FEF2-430E-862D-CF5C8224D986}" dt="2022-12-04T20:56:13.317" v="1024"/>
          <ac:picMkLst>
            <pc:docMk/>
            <pc:sldMk cId="2083740281" sldId="283"/>
            <ac:picMk id="6" creationId="{053A2EAE-CFAE-4302-B371-E42DF9418901}"/>
          </ac:picMkLst>
        </pc:picChg>
        <pc:picChg chg="add del">
          <ac:chgData name="Guo, Quan" userId="82a50bea-5d66-4f87-bae4-c4986896e014" providerId="ADAL" clId="{E821ACF8-FEF2-430E-862D-CF5C8224D986}" dt="2022-12-04T20:56:13.317" v="1024"/>
          <ac:picMkLst>
            <pc:docMk/>
            <pc:sldMk cId="2083740281" sldId="283"/>
            <ac:picMk id="7" creationId="{D4760F6B-7453-442C-8F42-124BD6B64791}"/>
          </ac:picMkLst>
        </pc:picChg>
        <pc:picChg chg="add del">
          <ac:chgData name="Guo, Quan" userId="82a50bea-5d66-4f87-bae4-c4986896e014" providerId="ADAL" clId="{E821ACF8-FEF2-430E-862D-CF5C8224D986}" dt="2022-12-04T20:56:12.453" v="1023"/>
          <ac:picMkLst>
            <pc:docMk/>
            <pc:sldMk cId="2083740281" sldId="283"/>
            <ac:picMk id="15" creationId="{20C99A83-502C-4619-B36D-A38693DEE243}"/>
          </ac:picMkLst>
        </pc:picChg>
        <pc:picChg chg="add del">
          <ac:chgData name="Guo, Quan" userId="82a50bea-5d66-4f87-bae4-c4986896e014" providerId="ADAL" clId="{E821ACF8-FEF2-430E-862D-CF5C8224D986}" dt="2022-12-04T20:56:12.453" v="1023"/>
          <ac:picMkLst>
            <pc:docMk/>
            <pc:sldMk cId="2083740281" sldId="283"/>
            <ac:picMk id="16" creationId="{E7CAC6C0-E593-4E14-A14D-744571832823}"/>
          </ac:picMkLst>
        </pc:picChg>
        <pc:picChg chg="add mod">
          <ac:chgData name="Guo, Quan" userId="82a50bea-5d66-4f87-bae4-c4986896e014" providerId="ADAL" clId="{E821ACF8-FEF2-430E-862D-CF5C8224D986}" dt="2022-12-04T20:56:25.259" v="1026" actId="1076"/>
          <ac:picMkLst>
            <pc:docMk/>
            <pc:sldMk cId="2083740281" sldId="283"/>
            <ac:picMk id="24" creationId="{23D97AF8-8FDA-42E2-88C9-1F3AE3942FB4}"/>
          </ac:picMkLst>
        </pc:picChg>
        <pc:picChg chg="add mod">
          <ac:chgData name="Guo, Quan" userId="82a50bea-5d66-4f87-bae4-c4986896e014" providerId="ADAL" clId="{E821ACF8-FEF2-430E-862D-CF5C8224D986}" dt="2022-12-04T20:56:25.259" v="1026" actId="1076"/>
          <ac:picMkLst>
            <pc:docMk/>
            <pc:sldMk cId="2083740281" sldId="283"/>
            <ac:picMk id="25" creationId="{51E46135-180C-4B37-845A-BDB904CF6F49}"/>
          </ac:picMkLst>
        </pc:picChg>
      </pc:sldChg>
      <pc:sldChg chg="addSp delSp modSp add">
        <pc:chgData name="Guo, Quan" userId="82a50bea-5d66-4f87-bae4-c4986896e014" providerId="ADAL" clId="{E821ACF8-FEF2-430E-862D-CF5C8224D986}" dt="2022-12-06T01:20:45.119" v="3636" actId="1076"/>
        <pc:sldMkLst>
          <pc:docMk/>
          <pc:sldMk cId="2222407265" sldId="285"/>
        </pc:sldMkLst>
        <pc:spChg chg="del">
          <ac:chgData name="Guo, Quan" userId="82a50bea-5d66-4f87-bae4-c4986896e014" providerId="ADAL" clId="{E821ACF8-FEF2-430E-862D-CF5C8224D986}" dt="2022-12-04T21:46:48.590" v="1547" actId="478"/>
          <ac:spMkLst>
            <pc:docMk/>
            <pc:sldMk cId="2222407265" sldId="285"/>
            <ac:spMk id="2" creationId="{F48CF4B7-0ACE-4D38-9899-BC0CEDF87D0A}"/>
          </ac:spMkLst>
        </pc:spChg>
        <pc:spChg chg="del">
          <ac:chgData name="Guo, Quan" userId="82a50bea-5d66-4f87-bae4-c4986896e014" providerId="ADAL" clId="{E821ACF8-FEF2-430E-862D-CF5C8224D986}" dt="2022-12-04T21:46:43.822" v="1546" actId="478"/>
          <ac:spMkLst>
            <pc:docMk/>
            <pc:sldMk cId="2222407265" sldId="285"/>
            <ac:spMk id="3" creationId="{AED73926-65B6-4EA3-8DEE-5DC6147C3522}"/>
          </ac:spMkLst>
        </pc:spChg>
        <pc:spChg chg="add mod">
          <ac:chgData name="Guo, Quan" userId="82a50bea-5d66-4f87-bae4-c4986896e014" providerId="ADAL" clId="{E821ACF8-FEF2-430E-862D-CF5C8224D986}" dt="2022-12-05T00:20:15.844" v="2238" actId="2711"/>
          <ac:spMkLst>
            <pc:docMk/>
            <pc:sldMk cId="2222407265" sldId="285"/>
            <ac:spMk id="5" creationId="{87B884FC-D3A8-480F-BAF3-D118E5035042}"/>
          </ac:spMkLst>
        </pc:spChg>
        <pc:spChg chg="add del mod">
          <ac:chgData name="Guo, Quan" userId="82a50bea-5d66-4f87-bae4-c4986896e014" providerId="ADAL" clId="{E821ACF8-FEF2-430E-862D-CF5C8224D986}" dt="2022-12-05T01:41:05.837" v="2585" actId="478"/>
          <ac:spMkLst>
            <pc:docMk/>
            <pc:sldMk cId="2222407265" sldId="285"/>
            <ac:spMk id="6" creationId="{1D46D454-CA16-4EAA-B5D6-2F8650B5F655}"/>
          </ac:spMkLst>
        </pc:spChg>
        <pc:spChg chg="add">
          <ac:chgData name="Guo, Quan" userId="82a50bea-5d66-4f87-bae4-c4986896e014" providerId="ADAL" clId="{E821ACF8-FEF2-430E-862D-CF5C8224D986}" dt="2022-12-05T01:41:03.528" v="2584"/>
          <ac:spMkLst>
            <pc:docMk/>
            <pc:sldMk cId="2222407265" sldId="285"/>
            <ac:spMk id="7" creationId="{696201AE-F070-4481-BB22-22DC703F44DA}"/>
          </ac:spMkLst>
        </pc:spChg>
        <pc:picChg chg="add mod">
          <ac:chgData name="Guo, Quan" userId="82a50bea-5d66-4f87-bae4-c4986896e014" providerId="ADAL" clId="{E821ACF8-FEF2-430E-862D-CF5C8224D986}" dt="2022-12-06T01:20:45.119" v="3636" actId="1076"/>
          <ac:picMkLst>
            <pc:docMk/>
            <pc:sldMk cId="2222407265" sldId="285"/>
            <ac:picMk id="4" creationId="{3AECB21E-EFD2-4D2A-949B-B0C04904A296}"/>
          </ac:picMkLst>
        </pc:picChg>
      </pc:sldChg>
      <pc:sldChg chg="addSp delSp modSp add">
        <pc:chgData name="Guo, Quan" userId="82a50bea-5d66-4f87-bae4-c4986896e014" providerId="ADAL" clId="{E821ACF8-FEF2-430E-862D-CF5C8224D986}" dt="2022-12-06T01:35:20.108" v="3694" actId="14100"/>
        <pc:sldMkLst>
          <pc:docMk/>
          <pc:sldMk cId="815072960" sldId="286"/>
        </pc:sldMkLst>
        <pc:spChg chg="del">
          <ac:chgData name="Guo, Quan" userId="82a50bea-5d66-4f87-bae4-c4986896e014" providerId="ADAL" clId="{E821ACF8-FEF2-430E-862D-CF5C8224D986}" dt="2022-12-04T21:48:03.511" v="1607" actId="478"/>
          <ac:spMkLst>
            <pc:docMk/>
            <pc:sldMk cId="815072960" sldId="286"/>
            <ac:spMk id="2" creationId="{F011D092-2ADE-4922-BC63-92899B6D0922}"/>
          </ac:spMkLst>
        </pc:spChg>
        <pc:spChg chg="add del">
          <ac:chgData name="Guo, Quan" userId="82a50bea-5d66-4f87-bae4-c4986896e014" providerId="ADAL" clId="{E821ACF8-FEF2-430E-862D-CF5C8224D986}" dt="2022-12-05T02:06:07.449" v="3169" actId="478"/>
          <ac:spMkLst>
            <pc:docMk/>
            <pc:sldMk cId="815072960" sldId="286"/>
            <ac:spMk id="2" creationId="{F087D84C-8A2E-4E86-94F7-9C7A3D4EE435}"/>
          </ac:spMkLst>
        </pc:spChg>
        <pc:spChg chg="del">
          <ac:chgData name="Guo, Quan" userId="82a50bea-5d66-4f87-bae4-c4986896e014" providerId="ADAL" clId="{E821ACF8-FEF2-430E-862D-CF5C8224D986}" dt="2022-12-04T21:47:56.479" v="1603" actId="478"/>
          <ac:spMkLst>
            <pc:docMk/>
            <pc:sldMk cId="815072960" sldId="286"/>
            <ac:spMk id="3" creationId="{DC1F2F6C-5309-429A-96B5-7290C53EA821}"/>
          </ac:spMkLst>
        </pc:spChg>
        <pc:spChg chg="add del">
          <ac:chgData name="Guo, Quan" userId="82a50bea-5d66-4f87-bae4-c4986896e014" providerId="ADAL" clId="{E821ACF8-FEF2-430E-862D-CF5C8224D986}" dt="2022-12-04T21:47:59.271" v="1605"/>
          <ac:spMkLst>
            <pc:docMk/>
            <pc:sldMk cId="815072960" sldId="286"/>
            <ac:spMk id="4" creationId="{4843A832-A043-4CDB-9E3F-97224069DBC4}"/>
          </ac:spMkLst>
        </pc:spChg>
        <pc:spChg chg="add del">
          <ac:chgData name="Guo, Quan" userId="82a50bea-5d66-4f87-bae4-c4986896e014" providerId="ADAL" clId="{E821ACF8-FEF2-430E-862D-CF5C8224D986}" dt="2022-12-04T21:47:59.271" v="1605"/>
          <ac:spMkLst>
            <pc:docMk/>
            <pc:sldMk cId="815072960" sldId="286"/>
            <ac:spMk id="5" creationId="{DC72B3E2-9225-415F-B4F4-D489F17CE7F4}"/>
          </ac:spMkLst>
        </pc:spChg>
        <pc:spChg chg="add del">
          <ac:chgData name="Guo, Quan" userId="82a50bea-5d66-4f87-bae4-c4986896e014" providerId="ADAL" clId="{E821ACF8-FEF2-430E-862D-CF5C8224D986}" dt="2022-12-04T21:47:59.271" v="1605"/>
          <ac:spMkLst>
            <pc:docMk/>
            <pc:sldMk cId="815072960" sldId="286"/>
            <ac:spMk id="8" creationId="{8856E520-C8E7-4BCE-9511-A92896503132}"/>
          </ac:spMkLst>
        </pc:spChg>
        <pc:spChg chg="add del">
          <ac:chgData name="Guo, Quan" userId="82a50bea-5d66-4f87-bae4-c4986896e014" providerId="ADAL" clId="{E821ACF8-FEF2-430E-862D-CF5C8224D986}" dt="2022-12-04T21:47:59.271" v="1605"/>
          <ac:spMkLst>
            <pc:docMk/>
            <pc:sldMk cId="815072960" sldId="286"/>
            <ac:spMk id="9" creationId="{73DAB767-327F-4600-8044-979A64E9FA2F}"/>
          </ac:spMkLst>
        </pc:spChg>
        <pc:spChg chg="add del">
          <ac:chgData name="Guo, Quan" userId="82a50bea-5d66-4f87-bae4-c4986896e014" providerId="ADAL" clId="{E821ACF8-FEF2-430E-862D-CF5C8224D986}" dt="2022-12-04T21:47:59.271" v="1605"/>
          <ac:spMkLst>
            <pc:docMk/>
            <pc:sldMk cId="815072960" sldId="286"/>
            <ac:spMk id="10" creationId="{71F7D05E-8C75-4A73-836B-0D670E950C3E}"/>
          </ac:spMkLst>
        </pc:spChg>
        <pc:spChg chg="add del">
          <ac:chgData name="Guo, Quan" userId="82a50bea-5d66-4f87-bae4-c4986896e014" providerId="ADAL" clId="{E821ACF8-FEF2-430E-862D-CF5C8224D986}" dt="2022-12-04T21:47:59.271" v="1605"/>
          <ac:spMkLst>
            <pc:docMk/>
            <pc:sldMk cId="815072960" sldId="286"/>
            <ac:spMk id="11" creationId="{83CB88BA-D1CC-4ABC-B406-508654AE467A}"/>
          </ac:spMkLst>
        </pc:spChg>
        <pc:spChg chg="add del">
          <ac:chgData name="Guo, Quan" userId="82a50bea-5d66-4f87-bae4-c4986896e014" providerId="ADAL" clId="{E821ACF8-FEF2-430E-862D-CF5C8224D986}" dt="2022-12-04T21:47:59.271" v="1605"/>
          <ac:spMkLst>
            <pc:docMk/>
            <pc:sldMk cId="815072960" sldId="286"/>
            <ac:spMk id="12" creationId="{EB28F3F6-0D54-4E7A-A7E0-7155C2D8ED87}"/>
          </ac:spMkLst>
        </pc:spChg>
        <pc:spChg chg="add del">
          <ac:chgData name="Guo, Quan" userId="82a50bea-5d66-4f87-bae4-c4986896e014" providerId="ADAL" clId="{E821ACF8-FEF2-430E-862D-CF5C8224D986}" dt="2022-12-04T21:47:59.271" v="1605"/>
          <ac:spMkLst>
            <pc:docMk/>
            <pc:sldMk cId="815072960" sldId="286"/>
            <ac:spMk id="13" creationId="{F213992D-0C4F-430C-9481-A964FBF7AC44}"/>
          </ac:spMkLst>
        </pc:spChg>
        <pc:spChg chg="add del">
          <ac:chgData name="Guo, Quan" userId="82a50bea-5d66-4f87-bae4-c4986896e014" providerId="ADAL" clId="{E821ACF8-FEF2-430E-862D-CF5C8224D986}" dt="2022-12-04T21:47:59.271" v="1605"/>
          <ac:spMkLst>
            <pc:docMk/>
            <pc:sldMk cId="815072960" sldId="286"/>
            <ac:spMk id="14" creationId="{C5CD0B6E-BDF5-4349-AD39-00A1A6342A2D}"/>
          </ac:spMkLst>
        </pc:spChg>
        <pc:spChg chg="add mod">
          <ac:chgData name="Guo, Quan" userId="82a50bea-5d66-4f87-bae4-c4986896e014" providerId="ADAL" clId="{E821ACF8-FEF2-430E-862D-CF5C8224D986}" dt="2022-12-06T01:21:03.711" v="3638" actId="1076"/>
          <ac:spMkLst>
            <pc:docMk/>
            <pc:sldMk cId="815072960" sldId="286"/>
            <ac:spMk id="15" creationId="{0B534DB1-4282-4B82-803B-14F24C1DF988}"/>
          </ac:spMkLst>
        </pc:spChg>
        <pc:spChg chg="add del">
          <ac:chgData name="Guo, Quan" userId="82a50bea-5d66-4f87-bae4-c4986896e014" providerId="ADAL" clId="{E821ACF8-FEF2-430E-862D-CF5C8224D986}" dt="2022-12-04T21:47:59.271" v="1605"/>
          <ac:spMkLst>
            <pc:docMk/>
            <pc:sldMk cId="815072960" sldId="286"/>
            <ac:spMk id="15" creationId="{EE43778A-C3D1-42D1-ABEA-07494EA33B0C}"/>
          </ac:spMkLst>
        </pc:spChg>
        <pc:spChg chg="add del">
          <ac:chgData name="Guo, Quan" userId="82a50bea-5d66-4f87-bae4-c4986896e014" providerId="ADAL" clId="{E821ACF8-FEF2-430E-862D-CF5C8224D986}" dt="2022-12-04T21:47:59.271" v="1605"/>
          <ac:spMkLst>
            <pc:docMk/>
            <pc:sldMk cId="815072960" sldId="286"/>
            <ac:spMk id="16" creationId="{C971E8F6-7204-407C-B4A5-9375A7C6B988}"/>
          </ac:spMkLst>
        </pc:spChg>
        <pc:spChg chg="add del">
          <ac:chgData name="Guo, Quan" userId="82a50bea-5d66-4f87-bae4-c4986896e014" providerId="ADAL" clId="{E821ACF8-FEF2-430E-862D-CF5C8224D986}" dt="2022-12-04T21:47:59.271" v="1605"/>
          <ac:spMkLst>
            <pc:docMk/>
            <pc:sldMk cId="815072960" sldId="286"/>
            <ac:spMk id="17" creationId="{88AB198B-BCBE-4CBE-A3AC-BA9BCA3E43DB}"/>
          </ac:spMkLst>
        </pc:spChg>
        <pc:spChg chg="add mod">
          <ac:chgData name="Guo, Quan" userId="82a50bea-5d66-4f87-bae4-c4986896e014" providerId="ADAL" clId="{E821ACF8-FEF2-430E-862D-CF5C8224D986}" dt="2022-12-06T01:35:20.108" v="3694" actId="14100"/>
          <ac:spMkLst>
            <pc:docMk/>
            <pc:sldMk cId="815072960" sldId="286"/>
            <ac:spMk id="18" creationId="{479F77DC-15D2-4E46-B006-897FE4F7170E}"/>
          </ac:spMkLst>
        </pc:spChg>
        <pc:spChg chg="add del">
          <ac:chgData name="Guo, Quan" userId="82a50bea-5d66-4f87-bae4-c4986896e014" providerId="ADAL" clId="{E821ACF8-FEF2-430E-862D-CF5C8224D986}" dt="2022-12-04T21:47:59.271" v="1605"/>
          <ac:spMkLst>
            <pc:docMk/>
            <pc:sldMk cId="815072960" sldId="286"/>
            <ac:spMk id="18" creationId="{F3D75ABA-A665-4FB5-A91E-7B124F9B1ADA}"/>
          </ac:spMkLst>
        </pc:spChg>
        <pc:spChg chg="add del mod">
          <ac:chgData name="Guo, Quan" userId="82a50bea-5d66-4f87-bae4-c4986896e014" providerId="ADAL" clId="{E821ACF8-FEF2-430E-862D-CF5C8224D986}" dt="2022-12-05T01:41:00.054" v="2582" actId="478"/>
          <ac:spMkLst>
            <pc:docMk/>
            <pc:sldMk cId="815072960" sldId="286"/>
            <ac:spMk id="19" creationId="{0A490691-6C66-4C0A-81D9-CF0B3290F8F5}"/>
          </ac:spMkLst>
        </pc:spChg>
        <pc:spChg chg="add del">
          <ac:chgData name="Guo, Quan" userId="82a50bea-5d66-4f87-bae4-c4986896e014" providerId="ADAL" clId="{E821ACF8-FEF2-430E-862D-CF5C8224D986}" dt="2022-12-04T21:47:59.271" v="1605"/>
          <ac:spMkLst>
            <pc:docMk/>
            <pc:sldMk cId="815072960" sldId="286"/>
            <ac:spMk id="19" creationId="{6EA138E8-AA33-4723-B030-3741D63056E7}"/>
          </ac:spMkLst>
        </pc:spChg>
        <pc:spChg chg="add mod ord">
          <ac:chgData name="Guo, Quan" userId="82a50bea-5d66-4f87-bae4-c4986896e014" providerId="ADAL" clId="{E821ACF8-FEF2-430E-862D-CF5C8224D986}" dt="2022-12-06T01:24:02.585" v="3675" actId="1076"/>
          <ac:spMkLst>
            <pc:docMk/>
            <pc:sldMk cId="815072960" sldId="286"/>
            <ac:spMk id="20" creationId="{96706C62-28D5-453D-AE3B-56B477DFC5F6}"/>
          </ac:spMkLst>
        </pc:spChg>
        <pc:spChg chg="add mod">
          <ac:chgData name="Guo, Quan" userId="82a50bea-5d66-4f87-bae4-c4986896e014" providerId="ADAL" clId="{E821ACF8-FEF2-430E-862D-CF5C8224D986}" dt="2022-12-06T01:23:49.248" v="3668" actId="1076"/>
          <ac:spMkLst>
            <pc:docMk/>
            <pc:sldMk cId="815072960" sldId="286"/>
            <ac:spMk id="21" creationId="{C371DFED-DFED-46CE-BCB4-5DCA65F9B237}"/>
          </ac:spMkLst>
        </pc:spChg>
        <pc:spChg chg="add del mod">
          <ac:chgData name="Guo, Quan" userId="82a50bea-5d66-4f87-bae4-c4986896e014" providerId="ADAL" clId="{E821ACF8-FEF2-430E-862D-CF5C8224D986}" dt="2022-12-06T01:04:07.542" v="3345" actId="478"/>
          <ac:spMkLst>
            <pc:docMk/>
            <pc:sldMk cId="815072960" sldId="286"/>
            <ac:spMk id="24" creationId="{CB6D4818-21A9-4BC1-93D4-361A6AC4E211}"/>
          </ac:spMkLst>
        </pc:spChg>
        <pc:spChg chg="add del mod">
          <ac:chgData name="Guo, Quan" userId="82a50bea-5d66-4f87-bae4-c4986896e014" providerId="ADAL" clId="{E821ACF8-FEF2-430E-862D-CF5C8224D986}" dt="2022-12-05T02:05:47.720" v="3162" actId="478"/>
          <ac:spMkLst>
            <pc:docMk/>
            <pc:sldMk cId="815072960" sldId="286"/>
            <ac:spMk id="25" creationId="{28A3639E-EAA0-4F99-8C68-1BF2CD23E403}"/>
          </ac:spMkLst>
        </pc:spChg>
        <pc:spChg chg="add del mod">
          <ac:chgData name="Guo, Quan" userId="82a50bea-5d66-4f87-bae4-c4986896e014" providerId="ADAL" clId="{E821ACF8-FEF2-430E-862D-CF5C8224D986}" dt="2022-12-05T02:05:47.720" v="3162" actId="478"/>
          <ac:spMkLst>
            <pc:docMk/>
            <pc:sldMk cId="815072960" sldId="286"/>
            <ac:spMk id="26" creationId="{9A51600C-870E-40B3-85F1-8E89ECC8D0F6}"/>
          </ac:spMkLst>
        </pc:spChg>
        <pc:spChg chg="add del mod">
          <ac:chgData name="Guo, Quan" userId="82a50bea-5d66-4f87-bae4-c4986896e014" providerId="ADAL" clId="{E821ACF8-FEF2-430E-862D-CF5C8224D986}" dt="2022-12-05T02:05:54.891" v="3165" actId="478"/>
          <ac:spMkLst>
            <pc:docMk/>
            <pc:sldMk cId="815072960" sldId="286"/>
            <ac:spMk id="27" creationId="{BABE256E-85D3-4240-957D-3C1C5C5ABDBC}"/>
          </ac:spMkLst>
        </pc:spChg>
        <pc:spChg chg="add del mod">
          <ac:chgData name="Guo, Quan" userId="82a50bea-5d66-4f87-bae4-c4986896e014" providerId="ADAL" clId="{E821ACF8-FEF2-430E-862D-CF5C8224D986}" dt="2022-12-05T02:05:47.720" v="3162" actId="478"/>
          <ac:spMkLst>
            <pc:docMk/>
            <pc:sldMk cId="815072960" sldId="286"/>
            <ac:spMk id="28" creationId="{A2803ABC-A3D9-49C6-B4BB-3A3E72A295B8}"/>
          </ac:spMkLst>
        </pc:spChg>
        <pc:spChg chg="add del mod">
          <ac:chgData name="Guo, Quan" userId="82a50bea-5d66-4f87-bae4-c4986896e014" providerId="ADAL" clId="{E821ACF8-FEF2-430E-862D-CF5C8224D986}" dt="2022-12-05T02:05:54.891" v="3165" actId="478"/>
          <ac:spMkLst>
            <pc:docMk/>
            <pc:sldMk cId="815072960" sldId="286"/>
            <ac:spMk id="29" creationId="{B9A899BB-4C38-481D-BA8C-C7D14CAFE345}"/>
          </ac:spMkLst>
        </pc:spChg>
        <pc:spChg chg="add del mod">
          <ac:chgData name="Guo, Quan" userId="82a50bea-5d66-4f87-bae4-c4986896e014" providerId="ADAL" clId="{E821ACF8-FEF2-430E-862D-CF5C8224D986}" dt="2022-12-06T01:03:36.177" v="3335" actId="478"/>
          <ac:spMkLst>
            <pc:docMk/>
            <pc:sldMk cId="815072960" sldId="286"/>
            <ac:spMk id="30" creationId="{0CBA6AA2-6686-4021-BBC5-0B0B980B2D65}"/>
          </ac:spMkLst>
        </pc:spChg>
        <pc:spChg chg="add del mod">
          <ac:chgData name="Guo, Quan" userId="82a50bea-5d66-4f87-bae4-c4986896e014" providerId="ADAL" clId="{E821ACF8-FEF2-430E-862D-CF5C8224D986}" dt="2022-12-05T02:05:54.891" v="3165" actId="478"/>
          <ac:spMkLst>
            <pc:docMk/>
            <pc:sldMk cId="815072960" sldId="286"/>
            <ac:spMk id="31" creationId="{5AB55DB9-84FA-484C-914A-9B0014A7BBFD}"/>
          </ac:spMkLst>
        </pc:spChg>
        <pc:spChg chg="add del mod">
          <ac:chgData name="Guo, Quan" userId="82a50bea-5d66-4f87-bae4-c4986896e014" providerId="ADAL" clId="{E821ACF8-FEF2-430E-862D-CF5C8224D986}" dt="2022-12-05T02:05:54.891" v="3165" actId="478"/>
          <ac:spMkLst>
            <pc:docMk/>
            <pc:sldMk cId="815072960" sldId="286"/>
            <ac:spMk id="32" creationId="{EA6B26B6-D41E-4967-8AD3-0CD508067298}"/>
          </ac:spMkLst>
        </pc:spChg>
        <pc:spChg chg="add del mod">
          <ac:chgData name="Guo, Quan" userId="82a50bea-5d66-4f87-bae4-c4986896e014" providerId="ADAL" clId="{E821ACF8-FEF2-430E-862D-CF5C8224D986}" dt="2022-12-05T02:05:54.891" v="3165" actId="478"/>
          <ac:spMkLst>
            <pc:docMk/>
            <pc:sldMk cId="815072960" sldId="286"/>
            <ac:spMk id="33" creationId="{EB63F0D7-DEDE-43B6-92FA-E0C24CE37CB6}"/>
          </ac:spMkLst>
        </pc:spChg>
        <pc:spChg chg="add del mod">
          <ac:chgData name="Guo, Quan" userId="82a50bea-5d66-4f87-bae4-c4986896e014" providerId="ADAL" clId="{E821ACF8-FEF2-430E-862D-CF5C8224D986}" dt="2022-12-05T02:05:47.720" v="3162" actId="478"/>
          <ac:spMkLst>
            <pc:docMk/>
            <pc:sldMk cId="815072960" sldId="286"/>
            <ac:spMk id="34" creationId="{C6FCEF5F-6ABE-49B0-85E1-CE9D40B6A4A1}"/>
          </ac:spMkLst>
        </pc:spChg>
        <pc:spChg chg="add del mod">
          <ac:chgData name="Guo, Quan" userId="82a50bea-5d66-4f87-bae4-c4986896e014" providerId="ADAL" clId="{E821ACF8-FEF2-430E-862D-CF5C8224D986}" dt="2022-12-05T02:05:47.720" v="3162" actId="478"/>
          <ac:spMkLst>
            <pc:docMk/>
            <pc:sldMk cId="815072960" sldId="286"/>
            <ac:spMk id="35" creationId="{F1DEB470-12B1-4F44-BA6F-2A8A65C94C9C}"/>
          </ac:spMkLst>
        </pc:spChg>
        <pc:spChg chg="del">
          <ac:chgData name="Guo, Quan" userId="82a50bea-5d66-4f87-bae4-c4986896e014" providerId="ADAL" clId="{E821ACF8-FEF2-430E-862D-CF5C8224D986}" dt="2022-12-04T21:48:30.888" v="1611"/>
          <ac:spMkLst>
            <pc:docMk/>
            <pc:sldMk cId="815072960" sldId="286"/>
            <ac:spMk id="36" creationId="{612BE942-BE2D-42E9-BD42-32330655E180}"/>
          </ac:spMkLst>
        </pc:spChg>
        <pc:spChg chg="add">
          <ac:chgData name="Guo, Quan" userId="82a50bea-5d66-4f87-bae4-c4986896e014" providerId="ADAL" clId="{E821ACF8-FEF2-430E-862D-CF5C8224D986}" dt="2022-12-05T01:41:00.319" v="2583"/>
          <ac:spMkLst>
            <pc:docMk/>
            <pc:sldMk cId="815072960" sldId="286"/>
            <ac:spMk id="36" creationId="{B52CADB0-0E3B-48E4-AD98-5A6498B57244}"/>
          </ac:spMkLst>
        </pc:spChg>
        <pc:spChg chg="add mod">
          <ac:chgData name="Guo, Quan" userId="82a50bea-5d66-4f87-bae4-c4986896e014" providerId="ADAL" clId="{E821ACF8-FEF2-430E-862D-CF5C8224D986}" dt="2022-12-06T01:23:46.824" v="3667" actId="1076"/>
          <ac:spMkLst>
            <pc:docMk/>
            <pc:sldMk cId="815072960" sldId="286"/>
            <ac:spMk id="38" creationId="{2DBEDCB7-042B-4E3F-860F-87B0862DED55}"/>
          </ac:spMkLst>
        </pc:spChg>
        <pc:spChg chg="del">
          <ac:chgData name="Guo, Quan" userId="82a50bea-5d66-4f87-bae4-c4986896e014" providerId="ADAL" clId="{E821ACF8-FEF2-430E-862D-CF5C8224D986}" dt="2022-12-04T21:48:30.888" v="1611"/>
          <ac:spMkLst>
            <pc:docMk/>
            <pc:sldMk cId="815072960" sldId="286"/>
            <ac:spMk id="38" creationId="{562EFA5E-15A3-4E26-AC3C-9C181E1C82D8}"/>
          </ac:spMkLst>
        </pc:spChg>
        <pc:spChg chg="add del mod">
          <ac:chgData name="Guo, Quan" userId="82a50bea-5d66-4f87-bae4-c4986896e014" providerId="ADAL" clId="{E821ACF8-FEF2-430E-862D-CF5C8224D986}" dt="2022-12-05T02:11:30.518" v="3264" actId="478"/>
          <ac:spMkLst>
            <pc:docMk/>
            <pc:sldMk cId="815072960" sldId="286"/>
            <ac:spMk id="39" creationId="{22878F12-E4B2-4E2E-9441-4D74D4D7BAA8}"/>
          </ac:spMkLst>
        </pc:spChg>
        <pc:spChg chg="del">
          <ac:chgData name="Guo, Quan" userId="82a50bea-5d66-4f87-bae4-c4986896e014" providerId="ADAL" clId="{E821ACF8-FEF2-430E-862D-CF5C8224D986}" dt="2022-12-04T21:48:30.888" v="1611"/>
          <ac:spMkLst>
            <pc:docMk/>
            <pc:sldMk cId="815072960" sldId="286"/>
            <ac:spMk id="39" creationId="{430BC42D-B306-4AE9-8427-E60653B4E3A3}"/>
          </ac:spMkLst>
        </pc:spChg>
        <pc:spChg chg="add mod">
          <ac:chgData name="Guo, Quan" userId="82a50bea-5d66-4f87-bae4-c4986896e014" providerId="ADAL" clId="{E821ACF8-FEF2-430E-862D-CF5C8224D986}" dt="2022-12-05T00:23:51.937" v="2307" actId="20577"/>
          <ac:spMkLst>
            <pc:docMk/>
            <pc:sldMk cId="815072960" sldId="286"/>
            <ac:spMk id="40" creationId="{9BB6A925-B156-47B1-8E7C-4D4C3D738647}"/>
          </ac:spMkLst>
        </pc:spChg>
        <pc:spChg chg="add mod">
          <ac:chgData name="Guo, Quan" userId="82a50bea-5d66-4f87-bae4-c4986896e014" providerId="ADAL" clId="{E821ACF8-FEF2-430E-862D-CF5C8224D986}" dt="2022-12-06T01:20:56.976" v="3637" actId="1076"/>
          <ac:spMkLst>
            <pc:docMk/>
            <pc:sldMk cId="815072960" sldId="286"/>
            <ac:spMk id="42" creationId="{98CCF5E0-DFB7-409D-A155-84F41BBB3FD4}"/>
          </ac:spMkLst>
        </pc:spChg>
        <pc:spChg chg="add mod">
          <ac:chgData name="Guo, Quan" userId="82a50bea-5d66-4f87-bae4-c4986896e014" providerId="ADAL" clId="{E821ACF8-FEF2-430E-862D-CF5C8224D986}" dt="2022-12-06T01:23:27.576" v="3662" actId="1076"/>
          <ac:spMkLst>
            <pc:docMk/>
            <pc:sldMk cId="815072960" sldId="286"/>
            <ac:spMk id="43" creationId="{6841A020-0146-4C7A-B249-0ABC2A397A14}"/>
          </ac:spMkLst>
        </pc:spChg>
        <pc:spChg chg="add mod">
          <ac:chgData name="Guo, Quan" userId="82a50bea-5d66-4f87-bae4-c4986896e014" providerId="ADAL" clId="{E821ACF8-FEF2-430E-862D-CF5C8224D986}" dt="2022-12-06T01:23:53.027" v="3670" actId="1076"/>
          <ac:spMkLst>
            <pc:docMk/>
            <pc:sldMk cId="815072960" sldId="286"/>
            <ac:spMk id="44" creationId="{18AC0D28-1A65-464B-9AAD-05924A0E9F49}"/>
          </ac:spMkLst>
        </pc:spChg>
        <pc:picChg chg="add mod">
          <ac:chgData name="Guo, Quan" userId="82a50bea-5d66-4f87-bae4-c4986896e014" providerId="ADAL" clId="{E821ACF8-FEF2-430E-862D-CF5C8224D986}" dt="2022-12-06T01:20:56.976" v="3637" actId="1076"/>
          <ac:picMkLst>
            <pc:docMk/>
            <pc:sldMk cId="815072960" sldId="286"/>
            <ac:picMk id="4" creationId="{73082BD2-726C-4E30-B2DE-B448A6575DCE}"/>
          </ac:picMkLst>
        </pc:picChg>
        <pc:picChg chg="add del">
          <ac:chgData name="Guo, Quan" userId="82a50bea-5d66-4f87-bae4-c4986896e014" providerId="ADAL" clId="{E821ACF8-FEF2-430E-862D-CF5C8224D986}" dt="2022-12-04T21:47:59.271" v="1605"/>
          <ac:picMkLst>
            <pc:docMk/>
            <pc:sldMk cId="815072960" sldId="286"/>
            <ac:picMk id="6" creationId="{3B911E2D-4ED3-4259-B89C-159148CF788E}"/>
          </ac:picMkLst>
        </pc:picChg>
        <pc:picChg chg="add del">
          <ac:chgData name="Guo, Quan" userId="82a50bea-5d66-4f87-bae4-c4986896e014" providerId="ADAL" clId="{E821ACF8-FEF2-430E-862D-CF5C8224D986}" dt="2022-12-04T21:47:59.271" v="1605"/>
          <ac:picMkLst>
            <pc:docMk/>
            <pc:sldMk cId="815072960" sldId="286"/>
            <ac:picMk id="7" creationId="{EDE71412-476F-4A43-8AE9-E4437F285C55}"/>
          </ac:picMkLst>
        </pc:picChg>
        <pc:picChg chg="add del mod">
          <ac:chgData name="Guo, Quan" userId="82a50bea-5d66-4f87-bae4-c4986896e014" providerId="ADAL" clId="{E821ACF8-FEF2-430E-862D-CF5C8224D986}" dt="2022-12-05T02:05:45.042" v="3161" actId="478"/>
          <ac:picMkLst>
            <pc:docMk/>
            <pc:sldMk cId="815072960" sldId="286"/>
            <ac:picMk id="22" creationId="{B620FF3B-4565-4267-8802-DFA7495A15DE}"/>
          </ac:picMkLst>
        </pc:picChg>
        <pc:picChg chg="add mod ord">
          <ac:chgData name="Guo, Quan" userId="82a50bea-5d66-4f87-bae4-c4986896e014" providerId="ADAL" clId="{E821ACF8-FEF2-430E-862D-CF5C8224D986}" dt="2022-12-06T01:24:28.745" v="3677" actId="1076"/>
          <ac:picMkLst>
            <pc:docMk/>
            <pc:sldMk cId="815072960" sldId="286"/>
            <ac:picMk id="23" creationId="{7F9EF1B1-E75C-4FDE-A88A-AAB110A6D984}"/>
          </ac:picMkLst>
        </pc:picChg>
        <pc:picChg chg="add mod ord">
          <ac:chgData name="Guo, Quan" userId="82a50bea-5d66-4f87-bae4-c4986896e014" providerId="ADAL" clId="{E821ACF8-FEF2-430E-862D-CF5C8224D986}" dt="2022-12-06T01:20:56.976" v="3637" actId="1076"/>
          <ac:picMkLst>
            <pc:docMk/>
            <pc:sldMk cId="815072960" sldId="286"/>
            <ac:picMk id="37" creationId="{3A4B1553-4E14-4F1E-AE8C-F9045FA488C2}"/>
          </ac:picMkLst>
        </pc:picChg>
        <pc:picChg chg="del">
          <ac:chgData name="Guo, Quan" userId="82a50bea-5d66-4f87-bae4-c4986896e014" providerId="ADAL" clId="{E821ACF8-FEF2-430E-862D-CF5C8224D986}" dt="2022-12-04T21:48:30.888" v="1611"/>
          <ac:picMkLst>
            <pc:docMk/>
            <pc:sldMk cId="815072960" sldId="286"/>
            <ac:picMk id="37" creationId="{6837D5E1-311C-4F29-A1DA-6BFAC96A9885}"/>
          </ac:picMkLst>
        </pc:picChg>
        <pc:cxnChg chg="add del mod">
          <ac:chgData name="Guo, Quan" userId="82a50bea-5d66-4f87-bae4-c4986896e014" providerId="ADAL" clId="{E821ACF8-FEF2-430E-862D-CF5C8224D986}" dt="2022-12-06T01:03:45.866" v="3337" actId="478"/>
          <ac:cxnSpMkLst>
            <pc:docMk/>
            <pc:sldMk cId="815072960" sldId="286"/>
            <ac:cxnSpMk id="6" creationId="{59B05A2F-05EA-47F4-9E36-8213ECC07F47}"/>
          </ac:cxnSpMkLst>
        </pc:cxnChg>
        <pc:cxnChg chg="add del mod">
          <ac:chgData name="Guo, Quan" userId="82a50bea-5d66-4f87-bae4-c4986896e014" providerId="ADAL" clId="{E821ACF8-FEF2-430E-862D-CF5C8224D986}" dt="2022-12-06T01:19:16.913" v="3635" actId="11529"/>
          <ac:cxnSpMkLst>
            <pc:docMk/>
            <pc:sldMk cId="815072960" sldId="286"/>
            <ac:cxnSpMk id="17" creationId="{12AFFE50-8D97-4D0B-B750-D36446609A27}"/>
          </ac:cxnSpMkLst>
        </pc:cxnChg>
        <pc:cxnChg chg="add del mod ord">
          <ac:chgData name="Guo, Quan" userId="82a50bea-5d66-4f87-bae4-c4986896e014" providerId="ADAL" clId="{E821ACF8-FEF2-430E-862D-CF5C8224D986}" dt="2022-12-06T01:14:31.115" v="3549" actId="478"/>
          <ac:cxnSpMkLst>
            <pc:docMk/>
            <pc:sldMk cId="815072960" sldId="286"/>
            <ac:cxnSpMk id="41" creationId="{E5178F27-1580-4D32-9FBE-CD54F1935C4E}"/>
          </ac:cxnSpMkLst>
        </pc:cxnChg>
        <pc:cxnChg chg="add del mod">
          <ac:chgData name="Guo, Quan" userId="82a50bea-5d66-4f87-bae4-c4986896e014" providerId="ADAL" clId="{E821ACF8-FEF2-430E-862D-CF5C8224D986}" dt="2022-12-06T01:25:03.648" v="3682" actId="478"/>
          <ac:cxnSpMkLst>
            <pc:docMk/>
            <pc:sldMk cId="815072960" sldId="286"/>
            <ac:cxnSpMk id="46" creationId="{8F9B6F98-4929-4206-B775-2C4AB13DFED2}"/>
          </ac:cxnSpMkLst>
        </pc:cxnChg>
        <pc:cxnChg chg="add mod">
          <ac:chgData name="Guo, Quan" userId="82a50bea-5d66-4f87-bae4-c4986896e014" providerId="ADAL" clId="{E821ACF8-FEF2-430E-862D-CF5C8224D986}" dt="2022-12-06T01:25:33.889" v="3683" actId="208"/>
          <ac:cxnSpMkLst>
            <pc:docMk/>
            <pc:sldMk cId="815072960" sldId="286"/>
            <ac:cxnSpMk id="47" creationId="{A2AE2F96-ABC9-4BA7-92FE-87B3E238A56C}"/>
          </ac:cxnSpMkLst>
        </pc:cxnChg>
        <pc:cxnChg chg="add mod ord">
          <ac:chgData name="Guo, Quan" userId="82a50bea-5d66-4f87-bae4-c4986896e014" providerId="ADAL" clId="{E821ACF8-FEF2-430E-862D-CF5C8224D986}" dt="2022-12-06T01:26:19.529" v="3691" actId="14100"/>
          <ac:cxnSpMkLst>
            <pc:docMk/>
            <pc:sldMk cId="815072960" sldId="286"/>
            <ac:cxnSpMk id="50" creationId="{404DA549-FE36-405E-8316-B42782BD74A5}"/>
          </ac:cxnSpMkLst>
        </pc:cxnChg>
      </pc:sldChg>
      <pc:sldChg chg="addSp delSp modSp add">
        <pc:chgData name="Guo, Quan" userId="82a50bea-5d66-4f87-bae4-c4986896e014" providerId="ADAL" clId="{E821ACF8-FEF2-430E-862D-CF5C8224D986}" dt="2022-12-05T01:40:50.522" v="2579"/>
        <pc:sldMkLst>
          <pc:docMk/>
          <pc:sldMk cId="353488223" sldId="288"/>
        </pc:sldMkLst>
        <pc:spChg chg="del">
          <ac:chgData name="Guo, Quan" userId="82a50bea-5d66-4f87-bae4-c4986896e014" providerId="ADAL" clId="{E821ACF8-FEF2-430E-862D-CF5C8224D986}" dt="2022-12-04T21:49:21.040" v="1621" actId="478"/>
          <ac:spMkLst>
            <pc:docMk/>
            <pc:sldMk cId="353488223" sldId="288"/>
            <ac:spMk id="2" creationId="{B46220B1-1D6F-4581-B1F9-F3955ADBCC0D}"/>
          </ac:spMkLst>
        </pc:spChg>
        <pc:spChg chg="del">
          <ac:chgData name="Guo, Quan" userId="82a50bea-5d66-4f87-bae4-c4986896e014" providerId="ADAL" clId="{E821ACF8-FEF2-430E-862D-CF5C8224D986}" dt="2022-12-04T21:49:19.231" v="1620" actId="478"/>
          <ac:spMkLst>
            <pc:docMk/>
            <pc:sldMk cId="353488223" sldId="288"/>
            <ac:spMk id="3" creationId="{3B382A24-F62D-4BFE-900B-24173F7C901B}"/>
          </ac:spMkLst>
        </pc:spChg>
        <pc:spChg chg="add del">
          <ac:chgData name="Guo, Quan" userId="82a50bea-5d66-4f87-bae4-c4986896e014" providerId="ADAL" clId="{E821ACF8-FEF2-430E-862D-CF5C8224D986}" dt="2022-12-04T21:49:22.888" v="1623"/>
          <ac:spMkLst>
            <pc:docMk/>
            <pc:sldMk cId="353488223" sldId="288"/>
            <ac:spMk id="7" creationId="{CE07F52D-F5B6-446A-865B-1F2A41812432}"/>
          </ac:spMkLst>
        </pc:spChg>
        <pc:spChg chg="add del">
          <ac:chgData name="Guo, Quan" userId="82a50bea-5d66-4f87-bae4-c4986896e014" providerId="ADAL" clId="{E821ACF8-FEF2-430E-862D-CF5C8224D986}" dt="2022-12-04T21:49:22.888" v="1623"/>
          <ac:spMkLst>
            <pc:docMk/>
            <pc:sldMk cId="353488223" sldId="288"/>
            <ac:spMk id="8" creationId="{52C1756D-7F5F-427A-A8D6-97EC286BD734}"/>
          </ac:spMkLst>
        </pc:spChg>
        <pc:spChg chg="add del mod">
          <ac:chgData name="Guo, Quan" userId="82a50bea-5d66-4f87-bae4-c4986896e014" providerId="ADAL" clId="{E821ACF8-FEF2-430E-862D-CF5C8224D986}" dt="2022-12-05T01:40:50.252" v="2578" actId="478"/>
          <ac:spMkLst>
            <pc:docMk/>
            <pc:sldMk cId="353488223" sldId="288"/>
            <ac:spMk id="8" creationId="{60B1C5FC-BA12-4398-9E6E-962254A57DE0}"/>
          </ac:spMkLst>
        </pc:spChg>
        <pc:spChg chg="add mod">
          <ac:chgData name="Guo, Quan" userId="82a50bea-5d66-4f87-bae4-c4986896e014" providerId="ADAL" clId="{E821ACF8-FEF2-430E-862D-CF5C8224D986}" dt="2022-12-05T00:22:57.361" v="2252" actId="1076"/>
          <ac:spMkLst>
            <pc:docMk/>
            <pc:sldMk cId="353488223" sldId="288"/>
            <ac:spMk id="12" creationId="{5EB00158-FF86-4ACE-9D45-6E601CCEC3A9}"/>
          </ac:spMkLst>
        </pc:spChg>
        <pc:spChg chg="add mod">
          <ac:chgData name="Guo, Quan" userId="82a50bea-5d66-4f87-bae4-c4986896e014" providerId="ADAL" clId="{E821ACF8-FEF2-430E-862D-CF5C8224D986}" dt="2022-12-05T00:22:39.169" v="2245" actId="1076"/>
          <ac:spMkLst>
            <pc:docMk/>
            <pc:sldMk cId="353488223" sldId="288"/>
            <ac:spMk id="13" creationId="{0EE95504-DEA3-49E7-9FC8-BBE525ECC3C4}"/>
          </ac:spMkLst>
        </pc:spChg>
        <pc:spChg chg="add mod">
          <ac:chgData name="Guo, Quan" userId="82a50bea-5d66-4f87-bae4-c4986896e014" providerId="ADAL" clId="{E821ACF8-FEF2-430E-862D-CF5C8224D986}" dt="2022-12-05T00:24:46.961" v="2384" actId="20577"/>
          <ac:spMkLst>
            <pc:docMk/>
            <pc:sldMk cId="353488223" sldId="288"/>
            <ac:spMk id="14" creationId="{1150CA6C-5165-42E9-91B1-A4DD57DE85E5}"/>
          </ac:spMkLst>
        </pc:spChg>
        <pc:spChg chg="add">
          <ac:chgData name="Guo, Quan" userId="82a50bea-5d66-4f87-bae4-c4986896e014" providerId="ADAL" clId="{E821ACF8-FEF2-430E-862D-CF5C8224D986}" dt="2022-12-05T01:40:50.522" v="2579"/>
          <ac:spMkLst>
            <pc:docMk/>
            <pc:sldMk cId="353488223" sldId="288"/>
            <ac:spMk id="15" creationId="{461D3D93-3F5E-47C4-B5D1-3AA943E81CFD}"/>
          </ac:spMkLst>
        </pc:spChg>
        <pc:picChg chg="add del">
          <ac:chgData name="Guo, Quan" userId="82a50bea-5d66-4f87-bae4-c4986896e014" providerId="ADAL" clId="{E821ACF8-FEF2-430E-862D-CF5C8224D986}" dt="2022-12-04T21:49:22.888" v="1623"/>
          <ac:picMkLst>
            <pc:docMk/>
            <pc:sldMk cId="353488223" sldId="288"/>
            <ac:picMk id="4" creationId="{CDDA0256-DAF8-47A2-B0AB-57E7D55035F5}"/>
          </ac:picMkLst>
        </pc:picChg>
        <pc:picChg chg="add del">
          <ac:chgData name="Guo, Quan" userId="82a50bea-5d66-4f87-bae4-c4986896e014" providerId="ADAL" clId="{E821ACF8-FEF2-430E-862D-CF5C8224D986}" dt="2022-12-04T21:49:22.888" v="1623"/>
          <ac:picMkLst>
            <pc:docMk/>
            <pc:sldMk cId="353488223" sldId="288"/>
            <ac:picMk id="5" creationId="{79B0D883-DED4-4888-980C-E59FD997BCFF}"/>
          </ac:picMkLst>
        </pc:picChg>
        <pc:picChg chg="add del">
          <ac:chgData name="Guo, Quan" userId="82a50bea-5d66-4f87-bae4-c4986896e014" providerId="ADAL" clId="{E821ACF8-FEF2-430E-862D-CF5C8224D986}" dt="2022-12-04T21:49:22.888" v="1623"/>
          <ac:picMkLst>
            <pc:docMk/>
            <pc:sldMk cId="353488223" sldId="288"/>
            <ac:picMk id="6" creationId="{B4F71A97-B17A-420C-ABFE-614D766F88CE}"/>
          </ac:picMkLst>
        </pc:picChg>
        <pc:picChg chg="add mod">
          <ac:chgData name="Guo, Quan" userId="82a50bea-5d66-4f87-bae4-c4986896e014" providerId="ADAL" clId="{E821ACF8-FEF2-430E-862D-CF5C8224D986}" dt="2022-12-05T00:23:04.352" v="2253" actId="1076"/>
          <ac:picMkLst>
            <pc:docMk/>
            <pc:sldMk cId="353488223" sldId="288"/>
            <ac:picMk id="9" creationId="{83D3CE10-4F2C-42F0-B853-8B6800317334}"/>
          </ac:picMkLst>
        </pc:picChg>
        <pc:picChg chg="add mod">
          <ac:chgData name="Guo, Quan" userId="82a50bea-5d66-4f87-bae4-c4986896e014" providerId="ADAL" clId="{E821ACF8-FEF2-430E-862D-CF5C8224D986}" dt="2022-12-05T00:23:12.392" v="2255" actId="1076"/>
          <ac:picMkLst>
            <pc:docMk/>
            <pc:sldMk cId="353488223" sldId="288"/>
            <ac:picMk id="10" creationId="{F878CB6D-09A3-42A4-9658-2B8A860EBB55}"/>
          </ac:picMkLst>
        </pc:picChg>
        <pc:picChg chg="add">
          <ac:chgData name="Guo, Quan" userId="82a50bea-5d66-4f87-bae4-c4986896e014" providerId="ADAL" clId="{E821ACF8-FEF2-430E-862D-CF5C8224D986}" dt="2022-12-04T21:49:24.341" v="1624"/>
          <ac:picMkLst>
            <pc:docMk/>
            <pc:sldMk cId="353488223" sldId="288"/>
            <ac:picMk id="11" creationId="{D55A407B-A7F1-45A0-A999-61D92851B8F1}"/>
          </ac:picMkLst>
        </pc:picChg>
      </pc:sldChg>
      <pc:sldChg chg="addSp delSp modSp add">
        <pc:chgData name="Guo, Quan" userId="82a50bea-5d66-4f87-bae4-c4986896e014" providerId="ADAL" clId="{E821ACF8-FEF2-430E-862D-CF5C8224D986}" dt="2022-12-05T01:31:42.247" v="2511"/>
        <pc:sldMkLst>
          <pc:docMk/>
          <pc:sldMk cId="422449662" sldId="289"/>
        </pc:sldMkLst>
        <pc:spChg chg="del">
          <ac:chgData name="Guo, Quan" userId="82a50bea-5d66-4f87-bae4-c4986896e014" providerId="ADAL" clId="{E821ACF8-FEF2-430E-862D-CF5C8224D986}" dt="2022-12-04T21:49:38.721" v="1627" actId="478"/>
          <ac:spMkLst>
            <pc:docMk/>
            <pc:sldMk cId="422449662" sldId="289"/>
            <ac:spMk id="2" creationId="{35EF8648-B5A6-4D00-BF39-350DCDA6CD5F}"/>
          </ac:spMkLst>
        </pc:spChg>
        <pc:spChg chg="del">
          <ac:chgData name="Guo, Quan" userId="82a50bea-5d66-4f87-bae4-c4986896e014" providerId="ADAL" clId="{E821ACF8-FEF2-430E-862D-CF5C8224D986}" dt="2022-12-04T21:49:36.807" v="1626" actId="478"/>
          <ac:spMkLst>
            <pc:docMk/>
            <pc:sldMk cId="422449662" sldId="289"/>
            <ac:spMk id="3" creationId="{A83B05E3-CB12-4C1B-8CE0-93150675E25B}"/>
          </ac:spMkLst>
        </pc:spChg>
        <pc:spChg chg="add del">
          <ac:chgData name="Guo, Quan" userId="82a50bea-5d66-4f87-bae4-c4986896e014" providerId="ADAL" clId="{E821ACF8-FEF2-430E-862D-CF5C8224D986}" dt="2022-12-04T21:49:40.296" v="1629"/>
          <ac:spMkLst>
            <pc:docMk/>
            <pc:sldMk cId="422449662" sldId="289"/>
            <ac:spMk id="7" creationId="{729C60C9-38CD-40E3-BAA2-9E10AEE2DACD}"/>
          </ac:spMkLst>
        </pc:spChg>
        <pc:spChg chg="add del">
          <ac:chgData name="Guo, Quan" userId="82a50bea-5d66-4f87-bae4-c4986896e014" providerId="ADAL" clId="{E821ACF8-FEF2-430E-862D-CF5C8224D986}" dt="2022-12-04T21:49:40.296" v="1629"/>
          <ac:spMkLst>
            <pc:docMk/>
            <pc:sldMk cId="422449662" sldId="289"/>
            <ac:spMk id="8" creationId="{4C1EBFC0-55A9-4518-9973-57DBF386919E}"/>
          </ac:spMkLst>
        </pc:spChg>
        <pc:spChg chg="add">
          <ac:chgData name="Guo, Quan" userId="82a50bea-5d66-4f87-bae4-c4986896e014" providerId="ADAL" clId="{E821ACF8-FEF2-430E-862D-CF5C8224D986}" dt="2022-12-05T01:31:42.247" v="2511"/>
          <ac:spMkLst>
            <pc:docMk/>
            <pc:sldMk cId="422449662" sldId="289"/>
            <ac:spMk id="8" creationId="{F3E3781F-6562-4F7D-B9FB-3F7E2FB47297}"/>
          </ac:spMkLst>
        </pc:spChg>
        <pc:spChg chg="add">
          <ac:chgData name="Guo, Quan" userId="82a50bea-5d66-4f87-bae4-c4986896e014" providerId="ADAL" clId="{E821ACF8-FEF2-430E-862D-CF5C8224D986}" dt="2022-12-04T21:49:43.548" v="1630"/>
          <ac:spMkLst>
            <pc:docMk/>
            <pc:sldMk cId="422449662" sldId="289"/>
            <ac:spMk id="12" creationId="{0D402C94-34FC-4EB5-A39D-BCC091D2753E}"/>
          </ac:spMkLst>
        </pc:spChg>
        <pc:spChg chg="add">
          <ac:chgData name="Guo, Quan" userId="82a50bea-5d66-4f87-bae4-c4986896e014" providerId="ADAL" clId="{E821ACF8-FEF2-430E-862D-CF5C8224D986}" dt="2022-12-04T21:49:43.548" v="1630"/>
          <ac:spMkLst>
            <pc:docMk/>
            <pc:sldMk cId="422449662" sldId="289"/>
            <ac:spMk id="13" creationId="{AC1881D6-A32D-447C-972C-727B222D5F12}"/>
          </ac:spMkLst>
        </pc:spChg>
        <pc:spChg chg="add mod">
          <ac:chgData name="Guo, Quan" userId="82a50bea-5d66-4f87-bae4-c4986896e014" providerId="ADAL" clId="{E821ACF8-FEF2-430E-862D-CF5C8224D986}" dt="2022-12-05T00:24:53.905" v="2403" actId="20577"/>
          <ac:spMkLst>
            <pc:docMk/>
            <pc:sldMk cId="422449662" sldId="289"/>
            <ac:spMk id="14" creationId="{9ABD0A53-DD53-4EEE-A99B-D7C110DB7298}"/>
          </ac:spMkLst>
        </pc:spChg>
        <pc:picChg chg="add del">
          <ac:chgData name="Guo, Quan" userId="82a50bea-5d66-4f87-bae4-c4986896e014" providerId="ADAL" clId="{E821ACF8-FEF2-430E-862D-CF5C8224D986}" dt="2022-12-04T21:49:40.296" v="1629"/>
          <ac:picMkLst>
            <pc:docMk/>
            <pc:sldMk cId="422449662" sldId="289"/>
            <ac:picMk id="4" creationId="{BAE3BB38-949B-47BC-821A-52E44D7C4AA4}"/>
          </ac:picMkLst>
        </pc:picChg>
        <pc:picChg chg="add del">
          <ac:chgData name="Guo, Quan" userId="82a50bea-5d66-4f87-bae4-c4986896e014" providerId="ADAL" clId="{E821ACF8-FEF2-430E-862D-CF5C8224D986}" dt="2022-12-04T21:49:40.296" v="1629"/>
          <ac:picMkLst>
            <pc:docMk/>
            <pc:sldMk cId="422449662" sldId="289"/>
            <ac:picMk id="5" creationId="{2AD4CDD9-6361-45DC-B1A4-574C1B5555DF}"/>
          </ac:picMkLst>
        </pc:picChg>
        <pc:picChg chg="add del">
          <ac:chgData name="Guo, Quan" userId="82a50bea-5d66-4f87-bae4-c4986896e014" providerId="ADAL" clId="{E821ACF8-FEF2-430E-862D-CF5C8224D986}" dt="2022-12-04T21:49:40.296" v="1629"/>
          <ac:picMkLst>
            <pc:docMk/>
            <pc:sldMk cId="422449662" sldId="289"/>
            <ac:picMk id="6" creationId="{D009C432-A565-4B4B-9A5B-EAFAC41D7F6D}"/>
          </ac:picMkLst>
        </pc:picChg>
        <pc:picChg chg="add">
          <ac:chgData name="Guo, Quan" userId="82a50bea-5d66-4f87-bae4-c4986896e014" providerId="ADAL" clId="{E821ACF8-FEF2-430E-862D-CF5C8224D986}" dt="2022-12-04T21:49:43.548" v="1630"/>
          <ac:picMkLst>
            <pc:docMk/>
            <pc:sldMk cId="422449662" sldId="289"/>
            <ac:picMk id="9" creationId="{74B49205-CC73-4D71-9DB5-0870BFAE521B}"/>
          </ac:picMkLst>
        </pc:picChg>
        <pc:picChg chg="add">
          <ac:chgData name="Guo, Quan" userId="82a50bea-5d66-4f87-bae4-c4986896e014" providerId="ADAL" clId="{E821ACF8-FEF2-430E-862D-CF5C8224D986}" dt="2022-12-04T21:49:43.548" v="1630"/>
          <ac:picMkLst>
            <pc:docMk/>
            <pc:sldMk cId="422449662" sldId="289"/>
            <ac:picMk id="10" creationId="{575B3CE2-5563-41DB-99FE-E87C52191171}"/>
          </ac:picMkLst>
        </pc:picChg>
        <pc:picChg chg="add">
          <ac:chgData name="Guo, Quan" userId="82a50bea-5d66-4f87-bae4-c4986896e014" providerId="ADAL" clId="{E821ACF8-FEF2-430E-862D-CF5C8224D986}" dt="2022-12-04T21:49:43.548" v="1630"/>
          <ac:picMkLst>
            <pc:docMk/>
            <pc:sldMk cId="422449662" sldId="289"/>
            <ac:picMk id="11" creationId="{48CF7AD5-1641-4BE5-A21F-50288535CEA0}"/>
          </ac:picMkLst>
        </pc:picChg>
      </pc:sldChg>
      <pc:sldChg chg="addSp delSp modSp add">
        <pc:chgData name="Guo, Quan" userId="82a50bea-5d66-4f87-bae4-c4986896e014" providerId="ADAL" clId="{E821ACF8-FEF2-430E-862D-CF5C8224D986}" dt="2022-12-05T02:01:43.939" v="3128" actId="1076"/>
        <pc:sldMkLst>
          <pc:docMk/>
          <pc:sldMk cId="1404262670" sldId="290"/>
        </pc:sldMkLst>
        <pc:spChg chg="del">
          <ac:chgData name="Guo, Quan" userId="82a50bea-5d66-4f87-bae4-c4986896e014" providerId="ADAL" clId="{E821ACF8-FEF2-430E-862D-CF5C8224D986}" dt="2022-12-04T21:50:03.936" v="1633" actId="478"/>
          <ac:spMkLst>
            <pc:docMk/>
            <pc:sldMk cId="1404262670" sldId="290"/>
            <ac:spMk id="2" creationId="{CB2E9B6F-0675-4045-98BE-A7E7B0AB724B}"/>
          </ac:spMkLst>
        </pc:spChg>
        <pc:spChg chg="del">
          <ac:chgData name="Guo, Quan" userId="82a50bea-5d66-4f87-bae4-c4986896e014" providerId="ADAL" clId="{E821ACF8-FEF2-430E-862D-CF5C8224D986}" dt="2022-12-04T21:50:01.983" v="1632" actId="478"/>
          <ac:spMkLst>
            <pc:docMk/>
            <pc:sldMk cId="1404262670" sldId="290"/>
            <ac:spMk id="3" creationId="{10688EEF-A4DF-4694-A11E-2AA0EAEAD165}"/>
          </ac:spMkLst>
        </pc:spChg>
        <pc:spChg chg="add mod">
          <ac:chgData name="Guo, Quan" userId="82a50bea-5d66-4f87-bae4-c4986896e014" providerId="ADAL" clId="{E821ACF8-FEF2-430E-862D-CF5C8224D986}" dt="2022-12-05T00:25:28.088" v="2432" actId="14100"/>
          <ac:spMkLst>
            <pc:docMk/>
            <pc:sldMk cId="1404262670" sldId="290"/>
            <ac:spMk id="7" creationId="{7C2B2D0A-21EC-4ED3-AF9F-1F445EAC13B1}"/>
          </ac:spMkLst>
        </pc:spChg>
        <pc:spChg chg="add">
          <ac:chgData name="Guo, Quan" userId="82a50bea-5d66-4f87-bae4-c4986896e014" providerId="ADAL" clId="{E821ACF8-FEF2-430E-862D-CF5C8224D986}" dt="2022-12-05T01:31:44.242" v="2512"/>
          <ac:spMkLst>
            <pc:docMk/>
            <pc:sldMk cId="1404262670" sldId="290"/>
            <ac:spMk id="8" creationId="{DD34D248-9196-44E3-A67B-DE7FD1968EF5}"/>
          </ac:spMkLst>
        </pc:spChg>
        <pc:spChg chg="add mod">
          <ac:chgData name="Guo, Quan" userId="82a50bea-5d66-4f87-bae4-c4986896e014" providerId="ADAL" clId="{E821ACF8-FEF2-430E-862D-CF5C8224D986}" dt="2022-12-05T02:01:43.939" v="3128" actId="1076"/>
          <ac:spMkLst>
            <pc:docMk/>
            <pc:sldMk cId="1404262670" sldId="290"/>
            <ac:spMk id="9" creationId="{F0A4F4EC-90DB-4EBD-9E05-3542525DE1F5}"/>
          </ac:spMkLst>
        </pc:spChg>
        <pc:spChg chg="add del">
          <ac:chgData name="Guo, Quan" userId="82a50bea-5d66-4f87-bae4-c4986896e014" providerId="ADAL" clId="{E821ACF8-FEF2-430E-862D-CF5C8224D986}" dt="2022-12-05T01:57:42.379" v="2977"/>
          <ac:spMkLst>
            <pc:docMk/>
            <pc:sldMk cId="1404262670" sldId="290"/>
            <ac:spMk id="10" creationId="{28861F95-6FB1-425C-B8EB-89C006D3291D}"/>
          </ac:spMkLst>
        </pc:spChg>
        <pc:graphicFrameChg chg="add mod modGraphic">
          <ac:chgData name="Guo, Quan" userId="82a50bea-5d66-4f87-bae4-c4986896e014" providerId="ADAL" clId="{E821ACF8-FEF2-430E-862D-CF5C8224D986}" dt="2022-12-05T01:54:52.204" v="2882" actId="1076"/>
          <ac:graphicFrameMkLst>
            <pc:docMk/>
            <pc:sldMk cId="1404262670" sldId="290"/>
            <ac:graphicFrameMk id="4" creationId="{74D2F770-A349-4ED7-A151-8F8BF1A97674}"/>
          </ac:graphicFrameMkLst>
        </pc:graphicFrameChg>
        <pc:picChg chg="add mod">
          <ac:chgData name="Guo, Quan" userId="82a50bea-5d66-4f87-bae4-c4986896e014" providerId="ADAL" clId="{E821ACF8-FEF2-430E-862D-CF5C8224D986}" dt="2022-12-05T01:54:55.604" v="2883" actId="1076"/>
          <ac:picMkLst>
            <pc:docMk/>
            <pc:sldMk cId="1404262670" sldId="290"/>
            <ac:picMk id="5" creationId="{D6DBC971-1056-4A6E-B47F-44F875F8DB2A}"/>
          </ac:picMkLst>
        </pc:picChg>
        <pc:picChg chg="add mod">
          <ac:chgData name="Guo, Quan" userId="82a50bea-5d66-4f87-bae4-c4986896e014" providerId="ADAL" clId="{E821ACF8-FEF2-430E-862D-CF5C8224D986}" dt="2022-12-05T01:54:58.524" v="2884" actId="1076"/>
          <ac:picMkLst>
            <pc:docMk/>
            <pc:sldMk cId="1404262670" sldId="290"/>
            <ac:picMk id="6" creationId="{2EC26906-4C8C-428F-92BA-4246CC3C3494}"/>
          </ac:picMkLst>
        </pc:picChg>
      </pc:sldChg>
      <pc:sldChg chg="addSp delSp modSp add">
        <pc:chgData name="Guo, Quan" userId="82a50bea-5d66-4f87-bae4-c4986896e014" providerId="ADAL" clId="{E821ACF8-FEF2-430E-862D-CF5C8224D986}" dt="2022-12-05T00:34:13.746" v="2437" actId="1076"/>
        <pc:sldMkLst>
          <pc:docMk/>
          <pc:sldMk cId="2358052952" sldId="291"/>
        </pc:sldMkLst>
        <pc:spChg chg="del">
          <ac:chgData name="Guo, Quan" userId="82a50bea-5d66-4f87-bae4-c4986896e014" providerId="ADAL" clId="{E821ACF8-FEF2-430E-862D-CF5C8224D986}" dt="2022-12-04T21:54:38.121" v="1652" actId="478"/>
          <ac:spMkLst>
            <pc:docMk/>
            <pc:sldMk cId="2358052952" sldId="291"/>
            <ac:spMk id="2" creationId="{50AF5F10-B614-4A58-A2C5-1BE344BDC82F}"/>
          </ac:spMkLst>
        </pc:spChg>
        <pc:spChg chg="del">
          <ac:chgData name="Guo, Quan" userId="82a50bea-5d66-4f87-bae4-c4986896e014" providerId="ADAL" clId="{E821ACF8-FEF2-430E-862D-CF5C8224D986}" dt="2022-12-04T21:54:36.433" v="1651" actId="478"/>
          <ac:spMkLst>
            <pc:docMk/>
            <pc:sldMk cId="2358052952" sldId="291"/>
            <ac:spMk id="3" creationId="{D33AE192-131C-4247-8C02-C1697C094CA3}"/>
          </ac:spMkLst>
        </pc:spChg>
        <pc:spChg chg="add del">
          <ac:chgData name="Guo, Quan" userId="82a50bea-5d66-4f87-bae4-c4986896e014" providerId="ADAL" clId="{E821ACF8-FEF2-430E-862D-CF5C8224D986}" dt="2022-12-04T21:54:34.386" v="1650"/>
          <ac:spMkLst>
            <pc:docMk/>
            <pc:sldMk cId="2358052952" sldId="291"/>
            <ac:spMk id="4" creationId="{54A7A01C-C621-4B7D-8DC5-1D85C46EC0A4}"/>
          </ac:spMkLst>
        </pc:spChg>
        <pc:spChg chg="add del">
          <ac:chgData name="Guo, Quan" userId="82a50bea-5d66-4f87-bae4-c4986896e014" providerId="ADAL" clId="{E821ACF8-FEF2-430E-862D-CF5C8224D986}" dt="2022-12-04T21:54:34.386" v="1650"/>
          <ac:spMkLst>
            <pc:docMk/>
            <pc:sldMk cId="2358052952" sldId="291"/>
            <ac:spMk id="5" creationId="{AB14014A-81E4-4F9F-A7F4-3A423F22E455}"/>
          </ac:spMkLst>
        </pc:spChg>
        <pc:spChg chg="add del">
          <ac:chgData name="Guo, Quan" userId="82a50bea-5d66-4f87-bae4-c4986896e014" providerId="ADAL" clId="{E821ACF8-FEF2-430E-862D-CF5C8224D986}" dt="2022-12-04T21:54:40.144" v="1654"/>
          <ac:spMkLst>
            <pc:docMk/>
            <pc:sldMk cId="2358052952" sldId="291"/>
            <ac:spMk id="6" creationId="{22806A0F-1D84-4C19-8B09-A7813077607A}"/>
          </ac:spMkLst>
        </pc:spChg>
        <pc:spChg chg="add del">
          <ac:chgData name="Guo, Quan" userId="82a50bea-5d66-4f87-bae4-c4986896e014" providerId="ADAL" clId="{E821ACF8-FEF2-430E-862D-CF5C8224D986}" dt="2022-12-04T21:54:40.144" v="1654"/>
          <ac:spMkLst>
            <pc:docMk/>
            <pc:sldMk cId="2358052952" sldId="291"/>
            <ac:spMk id="7" creationId="{8FF9DC8E-BE09-4D7B-9F97-7536AA088D26}"/>
          </ac:spMkLst>
        </pc:spChg>
        <pc:spChg chg="add mod">
          <ac:chgData name="Guo, Quan" userId="82a50bea-5d66-4f87-bae4-c4986896e014" providerId="ADAL" clId="{E821ACF8-FEF2-430E-862D-CF5C8224D986}" dt="2022-12-04T21:54:44.873" v="1656" actId="207"/>
          <ac:spMkLst>
            <pc:docMk/>
            <pc:sldMk cId="2358052952" sldId="291"/>
            <ac:spMk id="8" creationId="{9F65496E-6D69-4347-9F9A-4BF9E45543F9}"/>
          </ac:spMkLst>
        </pc:spChg>
        <pc:spChg chg="add mod">
          <ac:chgData name="Guo, Quan" userId="82a50bea-5d66-4f87-bae4-c4986896e014" providerId="ADAL" clId="{E821ACF8-FEF2-430E-862D-CF5C8224D986}" dt="2022-12-05T00:34:13.746" v="2437" actId="1076"/>
          <ac:spMkLst>
            <pc:docMk/>
            <pc:sldMk cId="2358052952" sldId="291"/>
            <ac:spMk id="9" creationId="{BCFABFE1-7D17-48EA-A478-73E355DB89A3}"/>
          </ac:spMkLst>
        </pc:spChg>
      </pc:sldChg>
      <pc:sldChg chg="addSp delSp modSp add ord">
        <pc:chgData name="Guo, Quan" userId="82a50bea-5d66-4f87-bae4-c4986896e014" providerId="ADAL" clId="{E821ACF8-FEF2-430E-862D-CF5C8224D986}" dt="2022-12-05T01:39:53.070" v="2569"/>
        <pc:sldMkLst>
          <pc:docMk/>
          <pc:sldMk cId="657229372" sldId="294"/>
        </pc:sldMkLst>
        <pc:spChg chg="add mod">
          <ac:chgData name="Guo, Quan" userId="82a50bea-5d66-4f87-bae4-c4986896e014" providerId="ADAL" clId="{E821ACF8-FEF2-430E-862D-CF5C8224D986}" dt="2022-12-05T01:39:53.070" v="2569"/>
          <ac:spMkLst>
            <pc:docMk/>
            <pc:sldMk cId="657229372" sldId="294"/>
            <ac:spMk id="2" creationId="{4D61E04B-DF5C-491E-87EC-82C6036DC7B4}"/>
          </ac:spMkLst>
        </pc:spChg>
        <pc:spChg chg="mod">
          <ac:chgData name="Guo, Quan" userId="82a50bea-5d66-4f87-bae4-c4986896e014" providerId="ADAL" clId="{E821ACF8-FEF2-430E-862D-CF5C8224D986}" dt="2022-12-05T01:35:07.497" v="2528" actId="20577"/>
          <ac:spMkLst>
            <pc:docMk/>
            <pc:sldMk cId="657229372" sldId="294"/>
            <ac:spMk id="7" creationId="{7C2B2D0A-21EC-4ED3-AF9F-1F445EAC13B1}"/>
          </ac:spMkLst>
        </pc:spChg>
        <pc:graphicFrameChg chg="del mod modGraphic">
          <ac:chgData name="Guo, Quan" userId="82a50bea-5d66-4f87-bae4-c4986896e014" providerId="ADAL" clId="{E821ACF8-FEF2-430E-862D-CF5C8224D986}" dt="2022-12-05T01:35:18.219" v="2532" actId="478"/>
          <ac:graphicFrameMkLst>
            <pc:docMk/>
            <pc:sldMk cId="657229372" sldId="294"/>
            <ac:graphicFrameMk id="4" creationId="{74D2F770-A349-4ED7-A151-8F8BF1A97674}"/>
          </ac:graphicFrameMkLst>
        </pc:graphicFrameChg>
        <pc:picChg chg="del mod">
          <ac:chgData name="Guo, Quan" userId="82a50bea-5d66-4f87-bae4-c4986896e014" providerId="ADAL" clId="{E821ACF8-FEF2-430E-862D-CF5C8224D986}" dt="2022-12-05T01:35:20.522" v="2534" actId="478"/>
          <ac:picMkLst>
            <pc:docMk/>
            <pc:sldMk cId="657229372" sldId="294"/>
            <ac:picMk id="5" creationId="{D6DBC971-1056-4A6E-B47F-44F875F8DB2A}"/>
          </ac:picMkLst>
        </pc:picChg>
        <pc:picChg chg="del">
          <ac:chgData name="Guo, Quan" userId="82a50bea-5d66-4f87-bae4-c4986896e014" providerId="ADAL" clId="{E821ACF8-FEF2-430E-862D-CF5C8224D986}" dt="2022-12-05T01:35:09.491" v="2529" actId="478"/>
          <ac:picMkLst>
            <pc:docMk/>
            <pc:sldMk cId="657229372" sldId="294"/>
            <ac:picMk id="6" creationId="{2EC26906-4C8C-428F-92BA-4246CC3C3494}"/>
          </ac:picMkLst>
        </pc:picChg>
      </pc:sldChg>
      <pc:sldChg chg="modSp add">
        <pc:chgData name="Guo, Quan" userId="82a50bea-5d66-4f87-bae4-c4986896e014" providerId="ADAL" clId="{E821ACF8-FEF2-430E-862D-CF5C8224D986}" dt="2022-12-05T01:40:16.962" v="2574"/>
        <pc:sldMkLst>
          <pc:docMk/>
          <pc:sldMk cId="1131413663" sldId="295"/>
        </pc:sldMkLst>
        <pc:spChg chg="mod">
          <ac:chgData name="Guo, Quan" userId="82a50bea-5d66-4f87-bae4-c4986896e014" providerId="ADAL" clId="{E821ACF8-FEF2-430E-862D-CF5C8224D986}" dt="2022-12-05T01:40:16.962" v="2574"/>
          <ac:spMkLst>
            <pc:docMk/>
            <pc:sldMk cId="1131413663" sldId="295"/>
            <ac:spMk id="2" creationId="{4D61E04B-DF5C-491E-87EC-82C6036DC7B4}"/>
          </ac:spMkLst>
        </pc:spChg>
      </pc:sldChg>
      <pc:sldChg chg="modSp add">
        <pc:chgData name="Guo, Quan" userId="82a50bea-5d66-4f87-bae4-c4986896e014" providerId="ADAL" clId="{E821ACF8-FEF2-430E-862D-CF5C8224D986}" dt="2022-12-05T01:40:23.431" v="2577" actId="20577"/>
        <pc:sldMkLst>
          <pc:docMk/>
          <pc:sldMk cId="640508230" sldId="296"/>
        </pc:sldMkLst>
        <pc:spChg chg="mod">
          <ac:chgData name="Guo, Quan" userId="82a50bea-5d66-4f87-bae4-c4986896e014" providerId="ADAL" clId="{E821ACF8-FEF2-430E-862D-CF5C8224D986}" dt="2022-12-05T01:40:23.431" v="2577" actId="20577"/>
          <ac:spMkLst>
            <pc:docMk/>
            <pc:sldMk cId="640508230" sldId="296"/>
            <ac:spMk id="2" creationId="{4D61E04B-DF5C-491E-87EC-82C6036DC7B4}"/>
          </ac:spMkLst>
        </pc:spChg>
      </pc:sldChg>
      <pc:sldChg chg="modSp add">
        <pc:chgData name="Guo, Quan" userId="82a50bea-5d66-4f87-bae4-c4986896e014" providerId="ADAL" clId="{E821ACF8-FEF2-430E-862D-CF5C8224D986}" dt="2022-12-05T01:37:36.471" v="2556"/>
        <pc:sldMkLst>
          <pc:docMk/>
          <pc:sldMk cId="3645060998" sldId="297"/>
        </pc:sldMkLst>
        <pc:spChg chg="mod">
          <ac:chgData name="Guo, Quan" userId="82a50bea-5d66-4f87-bae4-c4986896e014" providerId="ADAL" clId="{E821ACF8-FEF2-430E-862D-CF5C8224D986}" dt="2022-12-05T01:37:36.471" v="2556"/>
          <ac:spMkLst>
            <pc:docMk/>
            <pc:sldMk cId="3645060998" sldId="297"/>
            <ac:spMk id="2" creationId="{4D61E04B-DF5C-491E-87EC-82C6036DC7B4}"/>
          </ac:spMkLst>
        </pc:spChg>
      </pc:sldChg>
    </pc:docChg>
  </pc:docChgLst>
  <pc:docChgLst>
    <pc:chgData name="Guo, Quan" userId="82a50bea-5d66-4f87-bae4-c4986896e014" providerId="ADAL" clId="{C950F45D-4036-4B94-86E0-213F604A3115}"/>
    <pc:docChg chg="custSel modSld">
      <pc:chgData name="Guo, Quan" userId="82a50bea-5d66-4f87-bae4-c4986896e014" providerId="ADAL" clId="{C950F45D-4036-4B94-86E0-213F604A3115}" dt="2022-12-13T01:03:32.337" v="287" actId="1076"/>
      <pc:docMkLst>
        <pc:docMk/>
      </pc:docMkLst>
      <pc:sldChg chg="modNotesTx">
        <pc:chgData name="Guo, Quan" userId="82a50bea-5d66-4f87-bae4-c4986896e014" providerId="ADAL" clId="{C950F45D-4036-4B94-86E0-213F604A3115}" dt="2022-12-12T18:10:57.755" v="279" actId="20577"/>
        <pc:sldMkLst>
          <pc:docMk/>
          <pc:sldMk cId="3192223980" sldId="278"/>
        </pc:sldMkLst>
      </pc:sldChg>
      <pc:sldChg chg="modNotesTx">
        <pc:chgData name="Guo, Quan" userId="82a50bea-5d66-4f87-bae4-c4986896e014" providerId="ADAL" clId="{C950F45D-4036-4B94-86E0-213F604A3115}" dt="2022-12-12T14:50:37.190" v="55" actId="20577"/>
        <pc:sldMkLst>
          <pc:docMk/>
          <pc:sldMk cId="535478175" sldId="280"/>
        </pc:sldMkLst>
      </pc:sldChg>
      <pc:sldChg chg="modNotesTx">
        <pc:chgData name="Guo, Quan" userId="82a50bea-5d66-4f87-bae4-c4986896e014" providerId="ADAL" clId="{C950F45D-4036-4B94-86E0-213F604A3115}" dt="2022-12-12T14:50:04.838" v="48" actId="20577"/>
        <pc:sldMkLst>
          <pc:docMk/>
          <pc:sldMk cId="2222407265" sldId="285"/>
        </pc:sldMkLst>
      </pc:sldChg>
      <pc:sldChg chg="modSp modNotesTx">
        <pc:chgData name="Guo, Quan" userId="82a50bea-5d66-4f87-bae4-c4986896e014" providerId="ADAL" clId="{C950F45D-4036-4B94-86E0-213F604A3115}" dt="2022-12-13T01:03:32.337" v="287" actId="1076"/>
        <pc:sldMkLst>
          <pc:docMk/>
          <pc:sldMk cId="1404262670" sldId="290"/>
        </pc:sldMkLst>
        <pc:spChg chg="mod">
          <ac:chgData name="Guo, Quan" userId="82a50bea-5d66-4f87-bae4-c4986896e014" providerId="ADAL" clId="{C950F45D-4036-4B94-86E0-213F604A3115}" dt="2022-12-13T01:03:25.025" v="284" actId="1076"/>
          <ac:spMkLst>
            <pc:docMk/>
            <pc:sldMk cId="1404262670" sldId="290"/>
            <ac:spMk id="8" creationId="{DD34D248-9196-44E3-A67B-DE7FD1968EF5}"/>
          </ac:spMkLst>
        </pc:spChg>
        <pc:spChg chg="mod">
          <ac:chgData name="Guo, Quan" userId="82a50bea-5d66-4f87-bae4-c4986896e014" providerId="ADAL" clId="{C950F45D-4036-4B94-86E0-213F604A3115}" dt="2022-12-13T01:03:32.337" v="287" actId="1076"/>
          <ac:spMkLst>
            <pc:docMk/>
            <pc:sldMk cId="1404262670" sldId="290"/>
            <ac:spMk id="9" creationId="{F0A4F4EC-90DB-4EBD-9E05-3542525DE1F5}"/>
          </ac:spMkLst>
        </pc:spChg>
        <pc:graphicFrameChg chg="mod">
          <ac:chgData name="Guo, Quan" userId="82a50bea-5d66-4f87-bae4-c4986896e014" providerId="ADAL" clId="{C950F45D-4036-4B94-86E0-213F604A3115}" dt="2022-12-13T01:03:19.577" v="283" actId="1076"/>
          <ac:graphicFrameMkLst>
            <pc:docMk/>
            <pc:sldMk cId="1404262670" sldId="290"/>
            <ac:graphicFrameMk id="4" creationId="{74D2F770-A349-4ED7-A151-8F8BF1A97674}"/>
          </ac:graphicFrameMkLst>
        </pc:graphicFrameChg>
        <pc:picChg chg="mod">
          <ac:chgData name="Guo, Quan" userId="82a50bea-5d66-4f87-bae4-c4986896e014" providerId="ADAL" clId="{C950F45D-4036-4B94-86E0-213F604A3115}" dt="2022-12-13T01:03:11.417" v="282" actId="1076"/>
          <ac:picMkLst>
            <pc:docMk/>
            <pc:sldMk cId="1404262670" sldId="290"/>
            <ac:picMk id="6" creationId="{2EC26906-4C8C-428F-92BA-4246CC3C3494}"/>
          </ac:picMkLst>
        </pc:picChg>
      </pc:sldChg>
    </pc:docChg>
  </pc:docChgLst>
  <pc:docChgLst>
    <pc:chgData name="Guo, Quan" userId="82a50bea-5d66-4f87-bae4-c4986896e014" providerId="ADAL" clId="{C23CB973-8C03-4CCA-937E-817EF4B224CF}"/>
    <pc:docChg chg="undo custSel addSld modSld sldOrd">
      <pc:chgData name="Guo, Quan" userId="82a50bea-5d66-4f87-bae4-c4986896e014" providerId="ADAL" clId="{C23CB973-8C03-4CCA-937E-817EF4B224CF}" dt="2022-12-08T15:55:00.766" v="12089" actId="20577"/>
      <pc:docMkLst>
        <pc:docMk/>
      </pc:docMkLst>
      <pc:sldChg chg="modSp modNotesTx">
        <pc:chgData name="Guo, Quan" userId="82a50bea-5d66-4f87-bae4-c4986896e014" providerId="ADAL" clId="{C23CB973-8C03-4CCA-937E-817EF4B224CF}" dt="2022-12-06T23:42:37.113" v="10247" actId="1076"/>
        <pc:sldMkLst>
          <pc:docMk/>
          <pc:sldMk cId="57259974" sldId="271"/>
        </pc:sldMkLst>
        <pc:spChg chg="mod">
          <ac:chgData name="Guo, Quan" userId="82a50bea-5d66-4f87-bae4-c4986896e014" providerId="ADAL" clId="{C23CB973-8C03-4CCA-937E-817EF4B224CF}" dt="2022-12-06T23:42:37.113" v="10247" actId="1076"/>
          <ac:spMkLst>
            <pc:docMk/>
            <pc:sldMk cId="57259974" sldId="271"/>
            <ac:spMk id="2" creationId="{2D698DDF-9C0D-5B4F-B143-420C71A9F1C8}"/>
          </ac:spMkLst>
        </pc:spChg>
      </pc:sldChg>
      <pc:sldChg chg="modSp modNotesTx">
        <pc:chgData name="Guo, Quan" userId="82a50bea-5d66-4f87-bae4-c4986896e014" providerId="ADAL" clId="{C23CB973-8C03-4CCA-937E-817EF4B224CF}" dt="2022-12-08T15:00:06.434" v="10377" actId="20577"/>
        <pc:sldMkLst>
          <pc:docMk/>
          <pc:sldMk cId="1070734595" sldId="277"/>
        </pc:sldMkLst>
        <pc:spChg chg="mod">
          <ac:chgData name="Guo, Quan" userId="82a50bea-5d66-4f87-bae4-c4986896e014" providerId="ADAL" clId="{C23CB973-8C03-4CCA-937E-817EF4B224CF}" dt="2022-12-08T14:59:57.714" v="10360" actId="14100"/>
          <ac:spMkLst>
            <pc:docMk/>
            <pc:sldMk cId="1070734595" sldId="277"/>
            <ac:spMk id="15" creationId="{595225FC-38CB-4520-A90F-06989285C30A}"/>
          </ac:spMkLst>
        </pc:spChg>
      </pc:sldChg>
      <pc:sldChg chg="modSp modNotesTx">
        <pc:chgData name="Guo, Quan" userId="82a50bea-5d66-4f87-bae4-c4986896e014" providerId="ADAL" clId="{C23CB973-8C03-4CCA-937E-817EF4B224CF}" dt="2022-12-08T15:02:33.273" v="10505" actId="20577"/>
        <pc:sldMkLst>
          <pc:docMk/>
          <pc:sldMk cId="3192223980" sldId="278"/>
        </pc:sldMkLst>
        <pc:spChg chg="mod">
          <ac:chgData name="Guo, Quan" userId="82a50bea-5d66-4f87-bae4-c4986896e014" providerId="ADAL" clId="{C23CB973-8C03-4CCA-937E-817EF4B224CF}" dt="2022-12-06T16:06:06.716" v="1925" actId="20577"/>
          <ac:spMkLst>
            <pc:docMk/>
            <pc:sldMk cId="3192223980" sldId="278"/>
            <ac:spMk id="30" creationId="{D728C360-2129-4AF8-910A-160B7C629D2F}"/>
          </ac:spMkLst>
        </pc:spChg>
        <pc:spChg chg="mod">
          <ac:chgData name="Guo, Quan" userId="82a50bea-5d66-4f87-bae4-c4986896e014" providerId="ADAL" clId="{C23CB973-8C03-4CCA-937E-817EF4B224CF}" dt="2022-12-06T16:05:44.411" v="1924" actId="20577"/>
          <ac:spMkLst>
            <pc:docMk/>
            <pc:sldMk cId="3192223980" sldId="278"/>
            <ac:spMk id="50" creationId="{F221637B-A0C7-4DA4-AC7E-E16DB6451FC7}"/>
          </ac:spMkLst>
        </pc:spChg>
        <pc:spChg chg="mod">
          <ac:chgData name="Guo, Quan" userId="82a50bea-5d66-4f87-bae4-c4986896e014" providerId="ADAL" clId="{C23CB973-8C03-4CCA-937E-817EF4B224CF}" dt="2022-12-06T16:05:43.946" v="1923" actId="20577"/>
          <ac:spMkLst>
            <pc:docMk/>
            <pc:sldMk cId="3192223980" sldId="278"/>
            <ac:spMk id="51" creationId="{8AB42BB3-7DCA-4AF2-81C0-F4B634E75B31}"/>
          </ac:spMkLst>
        </pc:spChg>
      </pc:sldChg>
      <pc:sldChg chg="addSp delSp modSp modNotesTx">
        <pc:chgData name="Guo, Quan" userId="82a50bea-5d66-4f87-bae4-c4986896e014" providerId="ADAL" clId="{C23CB973-8C03-4CCA-937E-817EF4B224CF}" dt="2022-12-08T15:33:14.528" v="11652" actId="1076"/>
        <pc:sldMkLst>
          <pc:docMk/>
          <pc:sldMk cId="535478175" sldId="280"/>
        </pc:sldMkLst>
        <pc:spChg chg="mod">
          <ac:chgData name="Guo, Quan" userId="82a50bea-5d66-4f87-bae4-c4986896e014" providerId="ADAL" clId="{C23CB973-8C03-4CCA-937E-817EF4B224CF}" dt="2022-12-07T23:29:35.973" v="10297" actId="1076"/>
          <ac:spMkLst>
            <pc:docMk/>
            <pc:sldMk cId="535478175" sldId="280"/>
            <ac:spMk id="2" creationId="{DE20B72C-4861-47C0-B561-1CD377C04749}"/>
          </ac:spMkLst>
        </pc:spChg>
        <pc:spChg chg="add mod">
          <ac:chgData name="Guo, Quan" userId="82a50bea-5d66-4f87-bae4-c4986896e014" providerId="ADAL" clId="{C23CB973-8C03-4CCA-937E-817EF4B224CF}" dt="2022-12-08T15:33:14.528" v="11652" actId="1076"/>
          <ac:spMkLst>
            <pc:docMk/>
            <pc:sldMk cId="535478175" sldId="280"/>
            <ac:spMk id="3" creationId="{326CDB03-83E1-43FD-83D4-764B9DF928CF}"/>
          </ac:spMkLst>
        </pc:spChg>
        <pc:spChg chg="add del mod">
          <ac:chgData name="Guo, Quan" userId="82a50bea-5d66-4f87-bae4-c4986896e014" providerId="ADAL" clId="{C23CB973-8C03-4CCA-937E-817EF4B224CF}" dt="2022-12-06T18:39:16.933" v="4381" actId="478"/>
          <ac:spMkLst>
            <pc:docMk/>
            <pc:sldMk cId="535478175" sldId="280"/>
            <ac:spMk id="3" creationId="{38770110-129B-418A-AD15-2306E8FA0283}"/>
          </ac:spMkLst>
        </pc:spChg>
        <pc:spChg chg="mod">
          <ac:chgData name="Guo, Quan" userId="82a50bea-5d66-4f87-bae4-c4986896e014" providerId="ADAL" clId="{C23CB973-8C03-4CCA-937E-817EF4B224CF}" dt="2022-12-07T23:29:35.973" v="10297" actId="1076"/>
          <ac:spMkLst>
            <pc:docMk/>
            <pc:sldMk cId="535478175" sldId="280"/>
            <ac:spMk id="6" creationId="{1C9F27AE-1D4F-43C3-9790-E5509D22212B}"/>
          </ac:spMkLst>
        </pc:spChg>
        <pc:spChg chg="mod">
          <ac:chgData name="Guo, Quan" userId="82a50bea-5d66-4f87-bae4-c4986896e014" providerId="ADAL" clId="{C23CB973-8C03-4CCA-937E-817EF4B224CF}" dt="2022-12-07T23:29:35.973" v="10297" actId="1076"/>
          <ac:spMkLst>
            <pc:docMk/>
            <pc:sldMk cId="535478175" sldId="280"/>
            <ac:spMk id="9" creationId="{23088C7B-66C4-4161-BF75-04CD550F818C}"/>
          </ac:spMkLst>
        </pc:spChg>
        <pc:spChg chg="mod">
          <ac:chgData name="Guo, Quan" userId="82a50bea-5d66-4f87-bae4-c4986896e014" providerId="ADAL" clId="{C23CB973-8C03-4CCA-937E-817EF4B224CF}" dt="2022-12-08T15:31:45.494" v="11610" actId="1076"/>
          <ac:spMkLst>
            <pc:docMk/>
            <pc:sldMk cId="535478175" sldId="280"/>
            <ac:spMk id="14" creationId="{76FE2AF0-1BBA-4F37-A8B3-B998A3D3110F}"/>
          </ac:spMkLst>
        </pc:spChg>
        <pc:spChg chg="mod">
          <ac:chgData name="Guo, Quan" userId="82a50bea-5d66-4f87-bae4-c4986896e014" providerId="ADAL" clId="{C23CB973-8C03-4CCA-937E-817EF4B224CF}" dt="2022-12-07T23:29:35.973" v="10297" actId="1076"/>
          <ac:spMkLst>
            <pc:docMk/>
            <pc:sldMk cId="535478175" sldId="280"/>
            <ac:spMk id="17" creationId="{6EA1EF46-711A-4704-B177-8B990B0DAE82}"/>
          </ac:spMkLst>
        </pc:spChg>
        <pc:spChg chg="mod">
          <ac:chgData name="Guo, Quan" userId="82a50bea-5d66-4f87-bae4-c4986896e014" providerId="ADAL" clId="{C23CB973-8C03-4CCA-937E-817EF4B224CF}" dt="2022-12-07T23:29:35.973" v="10297" actId="1076"/>
          <ac:spMkLst>
            <pc:docMk/>
            <pc:sldMk cId="535478175" sldId="280"/>
            <ac:spMk id="18" creationId="{550569BB-46F0-4931-A45F-41B1BD0CA610}"/>
          </ac:spMkLst>
        </pc:spChg>
        <pc:spChg chg="mod">
          <ac:chgData name="Guo, Quan" userId="82a50bea-5d66-4f87-bae4-c4986896e014" providerId="ADAL" clId="{C23CB973-8C03-4CCA-937E-817EF4B224CF}" dt="2022-12-08T15:31:59.743" v="11625" actId="1076"/>
          <ac:spMkLst>
            <pc:docMk/>
            <pc:sldMk cId="535478175" sldId="280"/>
            <ac:spMk id="19" creationId="{8409393A-F189-447B-8C5B-374B4F5D35B9}"/>
          </ac:spMkLst>
        </pc:spChg>
        <pc:spChg chg="mod">
          <ac:chgData name="Guo, Quan" userId="82a50bea-5d66-4f87-bae4-c4986896e014" providerId="ADAL" clId="{C23CB973-8C03-4CCA-937E-817EF4B224CF}" dt="2022-12-07T23:29:35.973" v="10297" actId="1076"/>
          <ac:spMkLst>
            <pc:docMk/>
            <pc:sldMk cId="535478175" sldId="280"/>
            <ac:spMk id="27" creationId="{6095933F-DF12-4DB2-9C45-D66204C31107}"/>
          </ac:spMkLst>
        </pc:spChg>
        <pc:spChg chg="mod">
          <ac:chgData name="Guo, Quan" userId="82a50bea-5d66-4f87-bae4-c4986896e014" providerId="ADAL" clId="{C23CB973-8C03-4CCA-937E-817EF4B224CF}" dt="2022-12-07T23:29:35.973" v="10297" actId="1076"/>
          <ac:spMkLst>
            <pc:docMk/>
            <pc:sldMk cId="535478175" sldId="280"/>
            <ac:spMk id="28" creationId="{66D0DD84-C25D-4612-AF13-A0E43C9064D5}"/>
          </ac:spMkLst>
        </pc:spChg>
        <pc:spChg chg="mod">
          <ac:chgData name="Guo, Quan" userId="82a50bea-5d66-4f87-bae4-c4986896e014" providerId="ADAL" clId="{C23CB973-8C03-4CCA-937E-817EF4B224CF}" dt="2022-12-07T23:29:35.973" v="10297" actId="1076"/>
          <ac:spMkLst>
            <pc:docMk/>
            <pc:sldMk cId="535478175" sldId="280"/>
            <ac:spMk id="29" creationId="{6847BA2F-595C-4CC0-9E19-4EAD903921C2}"/>
          </ac:spMkLst>
        </pc:spChg>
        <pc:spChg chg="mod">
          <ac:chgData name="Guo, Quan" userId="82a50bea-5d66-4f87-bae4-c4986896e014" providerId="ADAL" clId="{C23CB973-8C03-4CCA-937E-817EF4B224CF}" dt="2022-12-08T15:05:11.047" v="10606" actId="1076"/>
          <ac:spMkLst>
            <pc:docMk/>
            <pc:sldMk cId="535478175" sldId="280"/>
            <ac:spMk id="38" creationId="{76709535-706B-4BA2-9046-64479E8A1772}"/>
          </ac:spMkLst>
        </pc:spChg>
        <pc:spChg chg="mod">
          <ac:chgData name="Guo, Quan" userId="82a50bea-5d66-4f87-bae4-c4986896e014" providerId="ADAL" clId="{C23CB973-8C03-4CCA-937E-817EF4B224CF}" dt="2022-12-07T23:29:35.973" v="10297" actId="1076"/>
          <ac:spMkLst>
            <pc:docMk/>
            <pc:sldMk cId="535478175" sldId="280"/>
            <ac:spMk id="39" creationId="{B8A17868-846B-4DAE-A4D3-232D148E148C}"/>
          </ac:spMkLst>
        </pc:spChg>
        <pc:spChg chg="mod">
          <ac:chgData name="Guo, Quan" userId="82a50bea-5d66-4f87-bae4-c4986896e014" providerId="ADAL" clId="{C23CB973-8C03-4CCA-937E-817EF4B224CF}" dt="2022-12-07T23:29:35.973" v="10297" actId="1076"/>
          <ac:spMkLst>
            <pc:docMk/>
            <pc:sldMk cId="535478175" sldId="280"/>
            <ac:spMk id="43" creationId="{1C26843F-D84A-4D75-9590-C1210A36EB75}"/>
          </ac:spMkLst>
        </pc:spChg>
        <pc:cxnChg chg="mod">
          <ac:chgData name="Guo, Quan" userId="82a50bea-5d66-4f87-bae4-c4986896e014" providerId="ADAL" clId="{C23CB973-8C03-4CCA-937E-817EF4B224CF}" dt="2022-12-07T23:29:35.973" v="10297" actId="1076"/>
          <ac:cxnSpMkLst>
            <pc:docMk/>
            <pc:sldMk cId="535478175" sldId="280"/>
            <ac:cxnSpMk id="24" creationId="{40065750-709E-438A-8615-A82D08E4F766}"/>
          </ac:cxnSpMkLst>
        </pc:cxnChg>
        <pc:cxnChg chg="mod">
          <ac:chgData name="Guo, Quan" userId="82a50bea-5d66-4f87-bae4-c4986896e014" providerId="ADAL" clId="{C23CB973-8C03-4CCA-937E-817EF4B224CF}" dt="2022-12-07T23:29:35.973" v="10297" actId="1076"/>
          <ac:cxnSpMkLst>
            <pc:docMk/>
            <pc:sldMk cId="535478175" sldId="280"/>
            <ac:cxnSpMk id="26" creationId="{2E0C0B14-50EA-49AF-BE02-B59412C3231F}"/>
          </ac:cxnSpMkLst>
        </pc:cxnChg>
        <pc:cxnChg chg="mod">
          <ac:chgData name="Guo, Quan" userId="82a50bea-5d66-4f87-bae4-c4986896e014" providerId="ADAL" clId="{C23CB973-8C03-4CCA-937E-817EF4B224CF}" dt="2022-12-07T23:29:35.973" v="10297" actId="1076"/>
          <ac:cxnSpMkLst>
            <pc:docMk/>
            <pc:sldMk cId="535478175" sldId="280"/>
            <ac:cxnSpMk id="34" creationId="{130FD8DE-8270-4AC7-B9F6-3DFDDFDB603A}"/>
          </ac:cxnSpMkLst>
        </pc:cxnChg>
        <pc:cxnChg chg="mod">
          <ac:chgData name="Guo, Quan" userId="82a50bea-5d66-4f87-bae4-c4986896e014" providerId="ADAL" clId="{C23CB973-8C03-4CCA-937E-817EF4B224CF}" dt="2022-12-07T23:29:35.973" v="10297" actId="1076"/>
          <ac:cxnSpMkLst>
            <pc:docMk/>
            <pc:sldMk cId="535478175" sldId="280"/>
            <ac:cxnSpMk id="41" creationId="{CC6E68AF-516D-43E2-A4C3-AD8C73498662}"/>
          </ac:cxnSpMkLst>
        </pc:cxnChg>
      </pc:sldChg>
      <pc:sldChg chg="modSp modNotesTx">
        <pc:chgData name="Guo, Quan" userId="82a50bea-5d66-4f87-bae4-c4986896e014" providerId="ADAL" clId="{C23CB973-8C03-4CCA-937E-817EF4B224CF}" dt="2022-12-08T15:43:01.027" v="11708" actId="20577"/>
        <pc:sldMkLst>
          <pc:docMk/>
          <pc:sldMk cId="2710746354" sldId="281"/>
        </pc:sldMkLst>
        <pc:spChg chg="mod">
          <ac:chgData name="Guo, Quan" userId="82a50bea-5d66-4f87-bae4-c4986896e014" providerId="ADAL" clId="{C23CB973-8C03-4CCA-937E-817EF4B224CF}" dt="2022-12-06T18:43:25.640" v="4527" actId="2711"/>
          <ac:spMkLst>
            <pc:docMk/>
            <pc:sldMk cId="2710746354" sldId="281"/>
            <ac:spMk id="22" creationId="{D0AFFE76-91C8-4087-A0BE-684E59AF2080}"/>
          </ac:spMkLst>
        </pc:spChg>
        <pc:spChg chg="mod">
          <ac:chgData name="Guo, Quan" userId="82a50bea-5d66-4f87-bae4-c4986896e014" providerId="ADAL" clId="{C23CB973-8C03-4CCA-937E-817EF4B224CF}" dt="2022-12-08T15:10:42.286" v="10781" actId="20577"/>
          <ac:spMkLst>
            <pc:docMk/>
            <pc:sldMk cId="2710746354" sldId="281"/>
            <ac:spMk id="35" creationId="{05A9C08D-8B9A-4783-838D-3D131EA18D71}"/>
          </ac:spMkLst>
        </pc:spChg>
      </pc:sldChg>
      <pc:sldChg chg="addSp delSp modSp ord modNotesTx">
        <pc:chgData name="Guo, Quan" userId="82a50bea-5d66-4f87-bae4-c4986896e014" providerId="ADAL" clId="{C23CB973-8C03-4CCA-937E-817EF4B224CF}" dt="2022-12-08T15:51:11.924" v="11869" actId="20577"/>
        <pc:sldMkLst>
          <pc:docMk/>
          <pc:sldMk cId="2368987101" sldId="282"/>
        </pc:sldMkLst>
        <pc:spChg chg="add mod">
          <ac:chgData name="Guo, Quan" userId="82a50bea-5d66-4f87-bae4-c4986896e014" providerId="ADAL" clId="{C23CB973-8C03-4CCA-937E-817EF4B224CF}" dt="2022-12-07T23:26:43.789" v="10270" actId="1076"/>
          <ac:spMkLst>
            <pc:docMk/>
            <pc:sldMk cId="2368987101" sldId="282"/>
            <ac:spMk id="2" creationId="{67B352C6-0D64-4CD6-A956-D8E05CE27BB3}"/>
          </ac:spMkLst>
        </pc:spChg>
        <pc:spChg chg="add del mod">
          <ac:chgData name="Guo, Quan" userId="82a50bea-5d66-4f87-bae4-c4986896e014" providerId="ADAL" clId="{C23CB973-8C03-4CCA-937E-817EF4B224CF}" dt="2022-12-06T18:57:49.565" v="5077" actId="478"/>
          <ac:spMkLst>
            <pc:docMk/>
            <pc:sldMk cId="2368987101" sldId="282"/>
            <ac:spMk id="3" creationId="{9086DC55-DA78-4550-A0B6-31E946E54CFC}"/>
          </ac:spMkLst>
        </pc:spChg>
        <pc:spChg chg="add mod">
          <ac:chgData name="Guo, Quan" userId="82a50bea-5d66-4f87-bae4-c4986896e014" providerId="ADAL" clId="{C23CB973-8C03-4CCA-937E-817EF4B224CF}" dt="2022-12-06T18:58:02.165" v="5079" actId="1076"/>
          <ac:spMkLst>
            <pc:docMk/>
            <pc:sldMk cId="2368987101" sldId="282"/>
            <ac:spMk id="4" creationId="{FE626DC2-4D8E-4A30-B233-883611855843}"/>
          </ac:spMkLst>
        </pc:spChg>
        <pc:spChg chg="add mod">
          <ac:chgData name="Guo, Quan" userId="82a50bea-5d66-4f87-bae4-c4986896e014" providerId="ADAL" clId="{C23CB973-8C03-4CCA-937E-817EF4B224CF}" dt="2022-12-07T23:28:36.853" v="10295" actId="1076"/>
          <ac:spMkLst>
            <pc:docMk/>
            <pc:sldMk cId="2368987101" sldId="282"/>
            <ac:spMk id="8" creationId="{77D80F4D-DD8C-40BC-8249-0DECF3061E45}"/>
          </ac:spMkLst>
        </pc:spChg>
        <pc:spChg chg="del">
          <ac:chgData name="Guo, Quan" userId="82a50bea-5d66-4f87-bae4-c4986896e014" providerId="ADAL" clId="{C23CB973-8C03-4CCA-937E-817EF4B224CF}" dt="2022-12-06T18:54:40.184" v="5013" actId="478"/>
          <ac:spMkLst>
            <pc:docMk/>
            <pc:sldMk cId="2368987101" sldId="282"/>
            <ac:spMk id="14" creationId="{E4868052-EDCA-4876-9279-775E6258D897}"/>
          </ac:spMkLst>
        </pc:spChg>
        <pc:spChg chg="mod">
          <ac:chgData name="Guo, Quan" userId="82a50bea-5d66-4f87-bae4-c4986896e014" providerId="ADAL" clId="{C23CB973-8C03-4CCA-937E-817EF4B224CF}" dt="2022-12-06T22:48:41.150" v="9906" actId="1076"/>
          <ac:spMkLst>
            <pc:docMk/>
            <pc:sldMk cId="2368987101" sldId="282"/>
            <ac:spMk id="22" creationId="{D0AFFE76-91C8-4087-A0BE-684E59AF2080}"/>
          </ac:spMkLst>
        </pc:spChg>
        <pc:spChg chg="add mod">
          <ac:chgData name="Guo, Quan" userId="82a50bea-5d66-4f87-bae4-c4986896e014" providerId="ADAL" clId="{C23CB973-8C03-4CCA-937E-817EF4B224CF}" dt="2022-12-07T23:25:57.148" v="10258" actId="1076"/>
          <ac:spMkLst>
            <pc:docMk/>
            <pc:sldMk cId="2368987101" sldId="282"/>
            <ac:spMk id="23" creationId="{CD5B1D77-6D79-4600-A814-584813E6F60B}"/>
          </ac:spMkLst>
        </pc:spChg>
        <pc:spChg chg="add mod">
          <ac:chgData name="Guo, Quan" userId="82a50bea-5d66-4f87-bae4-c4986896e014" providerId="ADAL" clId="{C23CB973-8C03-4CCA-937E-817EF4B224CF}" dt="2022-12-07T23:26:43.789" v="10270" actId="1076"/>
          <ac:spMkLst>
            <pc:docMk/>
            <pc:sldMk cId="2368987101" sldId="282"/>
            <ac:spMk id="24" creationId="{3178C5BF-26BB-43FE-9B26-B16096AC82BC}"/>
          </ac:spMkLst>
        </pc:spChg>
        <pc:spChg chg="mod">
          <ac:chgData name="Guo, Quan" userId="82a50bea-5d66-4f87-bae4-c4986896e014" providerId="ADAL" clId="{C23CB973-8C03-4CCA-937E-817EF4B224CF}" dt="2022-12-07T23:26:43.789" v="10270" actId="1076"/>
          <ac:spMkLst>
            <pc:docMk/>
            <pc:sldMk cId="2368987101" sldId="282"/>
            <ac:spMk id="38" creationId="{267849BC-1969-4D15-A395-54B3894D7828}"/>
          </ac:spMkLst>
        </pc:spChg>
        <pc:spChg chg="mod">
          <ac:chgData name="Guo, Quan" userId="82a50bea-5d66-4f87-bae4-c4986896e014" providerId="ADAL" clId="{C23CB973-8C03-4CCA-937E-817EF4B224CF}" dt="2022-12-07T23:25:39.316" v="10254" actId="1076"/>
          <ac:spMkLst>
            <pc:docMk/>
            <pc:sldMk cId="2368987101" sldId="282"/>
            <ac:spMk id="43" creationId="{62238611-46F5-4233-8217-41975412BC0B}"/>
          </ac:spMkLst>
        </pc:spChg>
        <pc:spChg chg="mod">
          <ac:chgData name="Guo, Quan" userId="82a50bea-5d66-4f87-bae4-c4986896e014" providerId="ADAL" clId="{C23CB973-8C03-4CCA-937E-817EF4B224CF}" dt="2022-12-07T23:25:50.180" v="10256" actId="1076"/>
          <ac:spMkLst>
            <pc:docMk/>
            <pc:sldMk cId="2368987101" sldId="282"/>
            <ac:spMk id="49" creationId="{C3896D21-3FA2-4FE6-A3BB-BBF8A2865EFE}"/>
          </ac:spMkLst>
        </pc:spChg>
        <pc:spChg chg="mod">
          <ac:chgData name="Guo, Quan" userId="82a50bea-5d66-4f87-bae4-c4986896e014" providerId="ADAL" clId="{C23CB973-8C03-4CCA-937E-817EF4B224CF}" dt="2022-12-07T23:25:44.660" v="10255" actId="14100"/>
          <ac:spMkLst>
            <pc:docMk/>
            <pc:sldMk cId="2368987101" sldId="282"/>
            <ac:spMk id="50" creationId="{845CBF34-2B24-4086-84F8-9C96DB0854DE}"/>
          </ac:spMkLst>
        </pc:spChg>
        <pc:spChg chg="mod">
          <ac:chgData name="Guo, Quan" userId="82a50bea-5d66-4f87-bae4-c4986896e014" providerId="ADAL" clId="{C23CB973-8C03-4CCA-937E-817EF4B224CF}" dt="2022-12-07T23:26:43.789" v="10270" actId="1076"/>
          <ac:spMkLst>
            <pc:docMk/>
            <pc:sldMk cId="2368987101" sldId="282"/>
            <ac:spMk id="51" creationId="{970BEFE2-8E47-44C9-BDBF-463817B9069B}"/>
          </ac:spMkLst>
        </pc:spChg>
        <pc:spChg chg="mod">
          <ac:chgData name="Guo, Quan" userId="82a50bea-5d66-4f87-bae4-c4986896e014" providerId="ADAL" clId="{C23CB973-8C03-4CCA-937E-817EF4B224CF}" dt="2022-12-07T23:26:43.789" v="10270" actId="1076"/>
          <ac:spMkLst>
            <pc:docMk/>
            <pc:sldMk cId="2368987101" sldId="282"/>
            <ac:spMk id="52" creationId="{40449671-F970-4794-97F9-03CD5B12ACB9}"/>
          </ac:spMkLst>
        </pc:spChg>
        <pc:graphicFrameChg chg="modGraphic">
          <ac:chgData name="Guo, Quan" userId="82a50bea-5d66-4f87-bae4-c4986896e014" providerId="ADAL" clId="{C23CB973-8C03-4CCA-937E-817EF4B224CF}" dt="2022-12-06T19:07:09.613" v="5091" actId="122"/>
          <ac:graphicFrameMkLst>
            <pc:docMk/>
            <pc:sldMk cId="2368987101" sldId="282"/>
            <ac:graphicFrameMk id="53" creationId="{5439DC7B-2DD4-4D00-A65A-75E58A3DD6AF}"/>
          </ac:graphicFrameMkLst>
        </pc:graphicFrameChg>
        <pc:picChg chg="mod">
          <ac:chgData name="Guo, Quan" userId="82a50bea-5d66-4f87-bae4-c4986896e014" providerId="ADAL" clId="{C23CB973-8C03-4CCA-937E-817EF4B224CF}" dt="2022-12-07T23:25:33.868" v="10252" actId="1076"/>
          <ac:picMkLst>
            <pc:docMk/>
            <pc:sldMk cId="2368987101" sldId="282"/>
            <ac:picMk id="19" creationId="{4E06A2C0-66B8-4877-B70D-533E5AF53CFF}"/>
          </ac:picMkLst>
        </pc:picChg>
        <pc:picChg chg="mod">
          <ac:chgData name="Guo, Quan" userId="82a50bea-5d66-4f87-bae4-c4986896e014" providerId="ADAL" clId="{C23CB973-8C03-4CCA-937E-817EF4B224CF}" dt="2022-12-07T23:25:33.868" v="10252" actId="1076"/>
          <ac:picMkLst>
            <pc:docMk/>
            <pc:sldMk cId="2368987101" sldId="282"/>
            <ac:picMk id="27" creationId="{B1317412-AEDE-4DE2-B62D-3EBFCE699DD6}"/>
          </ac:picMkLst>
        </pc:picChg>
        <pc:cxnChg chg="del mod">
          <ac:chgData name="Guo, Quan" userId="82a50bea-5d66-4f87-bae4-c4986896e014" providerId="ADAL" clId="{C23CB973-8C03-4CCA-937E-817EF4B224CF}" dt="2022-12-06T18:57:51.775" v="5078" actId="478"/>
          <ac:cxnSpMkLst>
            <pc:docMk/>
            <pc:sldMk cId="2368987101" sldId="282"/>
            <ac:cxnSpMk id="13" creationId="{06E09626-A4E7-4B87-ADAD-CE87992D5E30}"/>
          </ac:cxnSpMkLst>
        </pc:cxnChg>
        <pc:cxnChg chg="add">
          <ac:chgData name="Guo, Quan" userId="82a50bea-5d66-4f87-bae4-c4986896e014" providerId="ADAL" clId="{C23CB973-8C03-4CCA-937E-817EF4B224CF}" dt="2022-12-07T23:26:15.858" v="10260"/>
          <ac:cxnSpMkLst>
            <pc:docMk/>
            <pc:sldMk cId="2368987101" sldId="282"/>
            <ac:cxnSpMk id="25" creationId="{BECDE4D0-6258-45C8-B3FC-DC3BB1B54D9E}"/>
          </ac:cxnSpMkLst>
        </pc:cxnChg>
        <pc:cxnChg chg="add mod">
          <ac:chgData name="Guo, Quan" userId="82a50bea-5d66-4f87-bae4-c4986896e014" providerId="ADAL" clId="{C23CB973-8C03-4CCA-937E-817EF4B224CF}" dt="2022-12-07T23:26:27.108" v="10264" actId="1076"/>
          <ac:cxnSpMkLst>
            <pc:docMk/>
            <pc:sldMk cId="2368987101" sldId="282"/>
            <ac:cxnSpMk id="26" creationId="{40E0BFCE-6628-4EBE-A7E9-1FBF61AF9C97}"/>
          </ac:cxnSpMkLst>
        </pc:cxnChg>
        <pc:cxnChg chg="mod">
          <ac:chgData name="Guo, Quan" userId="82a50bea-5d66-4f87-bae4-c4986896e014" providerId="ADAL" clId="{C23CB973-8C03-4CCA-937E-817EF4B224CF}" dt="2022-12-07T23:25:53.630" v="10257" actId="1076"/>
          <ac:cxnSpMkLst>
            <pc:docMk/>
            <pc:sldMk cId="2368987101" sldId="282"/>
            <ac:cxnSpMk id="28" creationId="{2E547FEE-E74B-40DA-80C0-19C59313B03A}"/>
          </ac:cxnSpMkLst>
        </pc:cxnChg>
        <pc:cxnChg chg="add mod">
          <ac:chgData name="Guo, Quan" userId="82a50bea-5d66-4f87-bae4-c4986896e014" providerId="ADAL" clId="{C23CB973-8C03-4CCA-937E-817EF4B224CF}" dt="2022-12-07T23:26:59.380" v="10274" actId="1076"/>
          <ac:cxnSpMkLst>
            <pc:docMk/>
            <pc:sldMk cId="2368987101" sldId="282"/>
            <ac:cxnSpMk id="30" creationId="{E558376C-B605-41D6-A95F-CECC2F44FD0B}"/>
          </ac:cxnSpMkLst>
        </pc:cxnChg>
        <pc:cxnChg chg="add del mod">
          <ac:chgData name="Guo, Quan" userId="82a50bea-5d66-4f87-bae4-c4986896e014" providerId="ADAL" clId="{C23CB973-8C03-4CCA-937E-817EF4B224CF}" dt="2022-12-07T23:27:11.723" v="10277" actId="478"/>
          <ac:cxnSpMkLst>
            <pc:docMk/>
            <pc:sldMk cId="2368987101" sldId="282"/>
            <ac:cxnSpMk id="31" creationId="{082BEDD5-7887-44A0-B89F-A141F91FBFCD}"/>
          </ac:cxnSpMkLst>
        </pc:cxnChg>
        <pc:cxnChg chg="add del mod">
          <ac:chgData name="Guo, Quan" userId="82a50bea-5d66-4f87-bae4-c4986896e014" providerId="ADAL" clId="{C23CB973-8C03-4CCA-937E-817EF4B224CF}" dt="2022-12-07T23:27:50.966" v="10284" actId="478"/>
          <ac:cxnSpMkLst>
            <pc:docMk/>
            <pc:sldMk cId="2368987101" sldId="282"/>
            <ac:cxnSpMk id="32" creationId="{447BF024-FCA5-49AB-911F-6D6385EB6CF5}"/>
          </ac:cxnSpMkLst>
        </pc:cxnChg>
        <pc:cxnChg chg="del">
          <ac:chgData name="Guo, Quan" userId="82a50bea-5d66-4f87-bae4-c4986896e014" providerId="ADAL" clId="{C23CB973-8C03-4CCA-937E-817EF4B224CF}" dt="2022-12-07T23:26:13.948" v="10259"/>
          <ac:cxnSpMkLst>
            <pc:docMk/>
            <pc:sldMk cId="2368987101" sldId="282"/>
            <ac:cxnSpMk id="34" creationId="{FB3B7816-B677-45A1-956F-A09A6D0533DB}"/>
          </ac:cxnSpMkLst>
        </pc:cxnChg>
      </pc:sldChg>
      <pc:sldChg chg="addSp modSp modNotesTx">
        <pc:chgData name="Guo, Quan" userId="82a50bea-5d66-4f87-bae4-c4986896e014" providerId="ADAL" clId="{C23CB973-8C03-4CCA-937E-817EF4B224CF}" dt="2022-12-08T15:43:34.882" v="11742" actId="20577"/>
        <pc:sldMkLst>
          <pc:docMk/>
          <pc:sldMk cId="2083740281" sldId="283"/>
        </pc:sldMkLst>
        <pc:spChg chg="add mod">
          <ac:chgData name="Guo, Quan" userId="82a50bea-5d66-4f87-bae4-c4986896e014" providerId="ADAL" clId="{C23CB973-8C03-4CCA-937E-817EF4B224CF}" dt="2022-12-06T16:32:07.007" v="3563" actId="1076"/>
          <ac:spMkLst>
            <pc:docMk/>
            <pc:sldMk cId="2083740281" sldId="283"/>
            <ac:spMk id="2" creationId="{21A05166-50F3-4984-9792-5E5C58FE3BF3}"/>
          </ac:spMkLst>
        </pc:spChg>
        <pc:spChg chg="add mod">
          <ac:chgData name="Guo, Quan" userId="82a50bea-5d66-4f87-bae4-c4986896e014" providerId="ADAL" clId="{C23CB973-8C03-4CCA-937E-817EF4B224CF}" dt="2022-12-06T16:32:22.435" v="3572" actId="20577"/>
          <ac:spMkLst>
            <pc:docMk/>
            <pc:sldMk cId="2083740281" sldId="283"/>
            <ac:spMk id="14" creationId="{5D8A77B9-F7AE-4D79-B9C6-47167E2CD820}"/>
          </ac:spMkLst>
        </pc:spChg>
        <pc:spChg chg="mod">
          <ac:chgData name="Guo, Quan" userId="82a50bea-5d66-4f87-bae4-c4986896e014" providerId="ADAL" clId="{C23CB973-8C03-4CCA-937E-817EF4B224CF}" dt="2022-12-06T16:34:41.814" v="3573" actId="1076"/>
          <ac:spMkLst>
            <pc:docMk/>
            <pc:sldMk cId="2083740281" sldId="283"/>
            <ac:spMk id="23" creationId="{7D6CCA2F-E6FF-4B91-BBB8-7BD49D728271}"/>
          </ac:spMkLst>
        </pc:spChg>
        <pc:spChg chg="mod">
          <ac:chgData name="Guo, Quan" userId="82a50bea-5d66-4f87-bae4-c4986896e014" providerId="ADAL" clId="{C23CB973-8C03-4CCA-937E-817EF4B224CF}" dt="2022-12-06T16:34:41.814" v="3573" actId="1076"/>
          <ac:spMkLst>
            <pc:docMk/>
            <pc:sldMk cId="2083740281" sldId="283"/>
            <ac:spMk id="26" creationId="{E3825A4B-6D55-4DFA-BFF5-7481A0C75EEF}"/>
          </ac:spMkLst>
        </pc:spChg>
        <pc:spChg chg="mod">
          <ac:chgData name="Guo, Quan" userId="82a50bea-5d66-4f87-bae4-c4986896e014" providerId="ADAL" clId="{C23CB973-8C03-4CCA-937E-817EF4B224CF}" dt="2022-12-06T16:34:41.814" v="3573" actId="1076"/>
          <ac:spMkLst>
            <pc:docMk/>
            <pc:sldMk cId="2083740281" sldId="283"/>
            <ac:spMk id="27" creationId="{4A3C4C94-3B61-4833-8591-6EF23FD5C46F}"/>
          </ac:spMkLst>
        </pc:spChg>
        <pc:spChg chg="mod">
          <ac:chgData name="Guo, Quan" userId="82a50bea-5d66-4f87-bae4-c4986896e014" providerId="ADAL" clId="{C23CB973-8C03-4CCA-937E-817EF4B224CF}" dt="2022-12-06T16:34:41.814" v="3573" actId="1076"/>
          <ac:spMkLst>
            <pc:docMk/>
            <pc:sldMk cId="2083740281" sldId="283"/>
            <ac:spMk id="29" creationId="{493B1170-871D-45DF-83B3-192C9B705658}"/>
          </ac:spMkLst>
        </pc:spChg>
        <pc:spChg chg="mod">
          <ac:chgData name="Guo, Quan" userId="82a50bea-5d66-4f87-bae4-c4986896e014" providerId="ADAL" clId="{C23CB973-8C03-4CCA-937E-817EF4B224CF}" dt="2022-12-06T16:34:41.814" v="3573" actId="1076"/>
          <ac:spMkLst>
            <pc:docMk/>
            <pc:sldMk cId="2083740281" sldId="283"/>
            <ac:spMk id="30" creationId="{811B71D5-EB4C-44B0-B665-A6E1B4781A6D}"/>
          </ac:spMkLst>
        </pc:spChg>
        <pc:graphicFrameChg chg="mod">
          <ac:chgData name="Guo, Quan" userId="82a50bea-5d66-4f87-bae4-c4986896e014" providerId="ADAL" clId="{C23CB973-8C03-4CCA-937E-817EF4B224CF}" dt="2022-12-06T16:34:41.814" v="3573" actId="1076"/>
          <ac:graphicFrameMkLst>
            <pc:docMk/>
            <pc:sldMk cId="2083740281" sldId="283"/>
            <ac:graphicFrameMk id="28" creationId="{C85F9E2A-7337-4A0B-8E72-4AF46E803CE0}"/>
          </ac:graphicFrameMkLst>
        </pc:graphicFrameChg>
      </pc:sldChg>
      <pc:sldChg chg="modNotesTx">
        <pc:chgData name="Guo, Quan" userId="82a50bea-5d66-4f87-bae4-c4986896e014" providerId="ADAL" clId="{C23CB973-8C03-4CCA-937E-817EF4B224CF}" dt="2022-12-08T15:53:01.520" v="12003" actId="20577"/>
        <pc:sldMkLst>
          <pc:docMk/>
          <pc:sldMk cId="2222407265" sldId="285"/>
        </pc:sldMkLst>
      </pc:sldChg>
      <pc:sldChg chg="modNotesTx">
        <pc:chgData name="Guo, Quan" userId="82a50bea-5d66-4f87-bae4-c4986896e014" providerId="ADAL" clId="{C23CB973-8C03-4CCA-937E-817EF4B224CF}" dt="2022-12-08T15:55:00.766" v="12089" actId="20577"/>
        <pc:sldMkLst>
          <pc:docMk/>
          <pc:sldMk cId="815072960" sldId="286"/>
        </pc:sldMkLst>
      </pc:sldChg>
      <pc:sldChg chg="modSp modNotesTx">
        <pc:chgData name="Guo, Quan" userId="82a50bea-5d66-4f87-bae4-c4986896e014" providerId="ADAL" clId="{C23CB973-8C03-4CCA-937E-817EF4B224CF}" dt="2022-12-08T15:21:56.240" v="11148" actId="1076"/>
        <pc:sldMkLst>
          <pc:docMk/>
          <pc:sldMk cId="353488223" sldId="288"/>
        </pc:sldMkLst>
        <pc:spChg chg="mod">
          <ac:chgData name="Guo, Quan" userId="82a50bea-5d66-4f87-bae4-c4986896e014" providerId="ADAL" clId="{C23CB973-8C03-4CCA-937E-817EF4B224CF}" dt="2022-12-08T15:21:40.709" v="11143" actId="14100"/>
          <ac:spMkLst>
            <pc:docMk/>
            <pc:sldMk cId="353488223" sldId="288"/>
            <ac:spMk id="12" creationId="{5EB00158-FF86-4ACE-9D45-6E601CCEC3A9}"/>
          </ac:spMkLst>
        </pc:spChg>
        <pc:spChg chg="mod">
          <ac:chgData name="Guo, Quan" userId="82a50bea-5d66-4f87-bae4-c4986896e014" providerId="ADAL" clId="{C23CB973-8C03-4CCA-937E-817EF4B224CF}" dt="2022-12-08T15:21:47.167" v="11145" actId="1076"/>
          <ac:spMkLst>
            <pc:docMk/>
            <pc:sldMk cId="353488223" sldId="288"/>
            <ac:spMk id="13" creationId="{0EE95504-DEA3-49E7-9FC8-BBE525ECC3C4}"/>
          </ac:spMkLst>
        </pc:spChg>
        <pc:picChg chg="mod">
          <ac:chgData name="Guo, Quan" userId="82a50bea-5d66-4f87-bae4-c4986896e014" providerId="ADAL" clId="{C23CB973-8C03-4CCA-937E-817EF4B224CF}" dt="2022-12-08T15:21:54.487" v="11147" actId="1076"/>
          <ac:picMkLst>
            <pc:docMk/>
            <pc:sldMk cId="353488223" sldId="288"/>
            <ac:picMk id="9" creationId="{83D3CE10-4F2C-42F0-B853-8B6800317334}"/>
          </ac:picMkLst>
        </pc:picChg>
        <pc:picChg chg="mod">
          <ac:chgData name="Guo, Quan" userId="82a50bea-5d66-4f87-bae4-c4986896e014" providerId="ADAL" clId="{C23CB973-8C03-4CCA-937E-817EF4B224CF}" dt="2022-12-08T15:21:56.240" v="11148" actId="1076"/>
          <ac:picMkLst>
            <pc:docMk/>
            <pc:sldMk cId="353488223" sldId="288"/>
            <ac:picMk id="10" creationId="{F878CB6D-09A3-42A4-9658-2B8A860EBB55}"/>
          </ac:picMkLst>
        </pc:picChg>
        <pc:picChg chg="mod">
          <ac:chgData name="Guo, Quan" userId="82a50bea-5d66-4f87-bae4-c4986896e014" providerId="ADAL" clId="{C23CB973-8C03-4CCA-937E-817EF4B224CF}" dt="2022-12-08T15:21:50.119" v="11146" actId="1076"/>
          <ac:picMkLst>
            <pc:docMk/>
            <pc:sldMk cId="353488223" sldId="288"/>
            <ac:picMk id="11" creationId="{D55A407B-A7F1-45A0-A999-61D92851B8F1}"/>
          </ac:picMkLst>
        </pc:picChg>
      </pc:sldChg>
      <pc:sldChg chg="modNotesTx">
        <pc:chgData name="Guo, Quan" userId="82a50bea-5d66-4f87-bae4-c4986896e014" providerId="ADAL" clId="{C23CB973-8C03-4CCA-937E-817EF4B224CF}" dt="2022-12-06T21:10:55.854" v="8308" actId="20577"/>
        <pc:sldMkLst>
          <pc:docMk/>
          <pc:sldMk cId="422449662" sldId="289"/>
        </pc:sldMkLst>
      </pc:sldChg>
      <pc:sldChg chg="modSp modNotesTx">
        <pc:chgData name="Guo, Quan" userId="82a50bea-5d66-4f87-bae4-c4986896e014" providerId="ADAL" clId="{C23CB973-8C03-4CCA-937E-817EF4B224CF}" dt="2022-12-08T15:54:42.350" v="12059" actId="20577"/>
        <pc:sldMkLst>
          <pc:docMk/>
          <pc:sldMk cId="1404262670" sldId="290"/>
        </pc:sldMkLst>
        <pc:spChg chg="mod">
          <ac:chgData name="Guo, Quan" userId="82a50bea-5d66-4f87-bae4-c4986896e014" providerId="ADAL" clId="{C23CB973-8C03-4CCA-937E-817EF4B224CF}" dt="2022-12-08T15:28:17.747" v="11566" actId="20577"/>
          <ac:spMkLst>
            <pc:docMk/>
            <pc:sldMk cId="1404262670" sldId="290"/>
            <ac:spMk id="9" creationId="{F0A4F4EC-90DB-4EBD-9E05-3542525DE1F5}"/>
          </ac:spMkLst>
        </pc:spChg>
        <pc:graphicFrameChg chg="mod">
          <ac:chgData name="Guo, Quan" userId="82a50bea-5d66-4f87-bae4-c4986896e014" providerId="ADAL" clId="{C23CB973-8C03-4CCA-937E-817EF4B224CF}" dt="2022-12-08T15:24:05.027" v="11150" actId="1076"/>
          <ac:graphicFrameMkLst>
            <pc:docMk/>
            <pc:sldMk cId="1404262670" sldId="290"/>
            <ac:graphicFrameMk id="4" creationId="{74D2F770-A349-4ED7-A151-8F8BF1A97674}"/>
          </ac:graphicFrameMkLst>
        </pc:graphicFrameChg>
        <pc:picChg chg="mod">
          <ac:chgData name="Guo, Quan" userId="82a50bea-5d66-4f87-bae4-c4986896e014" providerId="ADAL" clId="{C23CB973-8C03-4CCA-937E-817EF4B224CF}" dt="2022-12-06T23:01:55.373" v="9912" actId="14100"/>
          <ac:picMkLst>
            <pc:docMk/>
            <pc:sldMk cId="1404262670" sldId="290"/>
            <ac:picMk id="5" creationId="{D6DBC971-1056-4A6E-B47F-44F875F8DB2A}"/>
          </ac:picMkLst>
        </pc:picChg>
        <pc:picChg chg="mod">
          <ac:chgData name="Guo, Quan" userId="82a50bea-5d66-4f87-bae4-c4986896e014" providerId="ADAL" clId="{C23CB973-8C03-4CCA-937E-817EF4B224CF}" dt="2022-12-08T15:22:13.232" v="11149" actId="1076"/>
          <ac:picMkLst>
            <pc:docMk/>
            <pc:sldMk cId="1404262670" sldId="290"/>
            <ac:picMk id="6" creationId="{2EC26906-4C8C-428F-92BA-4246CC3C3494}"/>
          </ac:picMkLst>
        </pc:picChg>
      </pc:sldChg>
      <pc:sldChg chg="addSp modSp modNotesTx">
        <pc:chgData name="Guo, Quan" userId="82a50bea-5d66-4f87-bae4-c4986896e014" providerId="ADAL" clId="{C23CB973-8C03-4CCA-937E-817EF4B224CF}" dt="2022-12-06T23:29:58.963" v="10160" actId="1076"/>
        <pc:sldMkLst>
          <pc:docMk/>
          <pc:sldMk cId="2358052952" sldId="291"/>
        </pc:sldMkLst>
        <pc:spChg chg="add mod">
          <ac:chgData name="Guo, Quan" userId="82a50bea-5d66-4f87-bae4-c4986896e014" providerId="ADAL" clId="{C23CB973-8C03-4CCA-937E-817EF4B224CF}" dt="2022-12-06T23:29:58.963" v="10160" actId="1076"/>
          <ac:spMkLst>
            <pc:docMk/>
            <pc:sldMk cId="2358052952" sldId="291"/>
            <ac:spMk id="4" creationId="{BE07F459-4A89-45A8-8FC7-5AFF03D8718B}"/>
          </ac:spMkLst>
        </pc:spChg>
        <pc:spChg chg="mod">
          <ac:chgData name="Guo, Quan" userId="82a50bea-5d66-4f87-bae4-c4986896e014" providerId="ADAL" clId="{C23CB973-8C03-4CCA-937E-817EF4B224CF}" dt="2022-12-06T23:07:43.739" v="10140" actId="1076"/>
          <ac:spMkLst>
            <pc:docMk/>
            <pc:sldMk cId="2358052952" sldId="291"/>
            <ac:spMk id="8" creationId="{9F65496E-6D69-4347-9F9A-4BF9E45543F9}"/>
          </ac:spMkLst>
        </pc:spChg>
        <pc:spChg chg="mod">
          <ac:chgData name="Guo, Quan" userId="82a50bea-5d66-4f87-bae4-c4986896e014" providerId="ADAL" clId="{C23CB973-8C03-4CCA-937E-817EF4B224CF}" dt="2022-12-06T23:07:45.517" v="10141" actId="1076"/>
          <ac:spMkLst>
            <pc:docMk/>
            <pc:sldMk cId="2358052952" sldId="291"/>
            <ac:spMk id="9" creationId="{BCFABFE1-7D17-48EA-A478-73E355DB89A3}"/>
          </ac:spMkLst>
        </pc:spChg>
      </pc:sldChg>
      <pc:sldChg chg="modSp">
        <pc:chgData name="Guo, Quan" userId="82a50bea-5d66-4f87-bae4-c4986896e014" providerId="ADAL" clId="{C23CB973-8C03-4CCA-937E-817EF4B224CF}" dt="2022-12-06T23:34:37.031" v="10168" actId="14100"/>
        <pc:sldMkLst>
          <pc:docMk/>
          <pc:sldMk cId="657229372" sldId="294"/>
        </pc:sldMkLst>
        <pc:spChg chg="mod">
          <ac:chgData name="Guo, Quan" userId="82a50bea-5d66-4f87-bae4-c4986896e014" providerId="ADAL" clId="{C23CB973-8C03-4CCA-937E-817EF4B224CF}" dt="2022-12-06T23:34:37.031" v="10168" actId="14100"/>
          <ac:spMkLst>
            <pc:docMk/>
            <pc:sldMk cId="657229372" sldId="294"/>
            <ac:spMk id="2" creationId="{4D61E04B-DF5C-491E-87EC-82C6036DC7B4}"/>
          </ac:spMkLst>
        </pc:spChg>
      </pc:sldChg>
      <pc:sldChg chg="addSp delSp modSp add">
        <pc:chgData name="Guo, Quan" userId="82a50bea-5d66-4f87-bae4-c4986896e014" providerId="ADAL" clId="{C23CB973-8C03-4CCA-937E-817EF4B224CF}" dt="2022-12-06T21:23:23.614" v="9712" actId="1076"/>
        <pc:sldMkLst>
          <pc:docMk/>
          <pc:sldMk cId="252126560" sldId="298"/>
        </pc:sldMkLst>
        <pc:spChg chg="del">
          <ac:chgData name="Guo, Quan" userId="82a50bea-5d66-4f87-bae4-c4986896e014" providerId="ADAL" clId="{C23CB973-8C03-4CCA-937E-817EF4B224CF}" dt="2022-12-06T21:21:22.882" v="9664" actId="478"/>
          <ac:spMkLst>
            <pc:docMk/>
            <pc:sldMk cId="252126560" sldId="298"/>
            <ac:spMk id="2" creationId="{75DBFFEA-A6E2-43A6-AEBB-758AC8BB97DF}"/>
          </ac:spMkLst>
        </pc:spChg>
        <pc:spChg chg="del">
          <ac:chgData name="Guo, Quan" userId="82a50bea-5d66-4f87-bae4-c4986896e014" providerId="ADAL" clId="{C23CB973-8C03-4CCA-937E-817EF4B224CF}" dt="2022-12-06T21:21:38.171" v="9698" actId="478"/>
          <ac:spMkLst>
            <pc:docMk/>
            <pc:sldMk cId="252126560" sldId="298"/>
            <ac:spMk id="3" creationId="{B3640951-161D-4A3F-9675-0555C9A6DF7B}"/>
          </ac:spMkLst>
        </pc:spChg>
        <pc:spChg chg="add mod">
          <ac:chgData name="Guo, Quan" userId="82a50bea-5d66-4f87-bae4-c4986896e014" providerId="ADAL" clId="{C23CB973-8C03-4CCA-937E-817EF4B224CF}" dt="2022-12-06T21:21:35.927" v="9697" actId="14100"/>
          <ac:spMkLst>
            <pc:docMk/>
            <pc:sldMk cId="252126560" sldId="298"/>
            <ac:spMk id="4" creationId="{7B09CA8A-CE8A-42F2-A68D-3D0D2D3C030B}"/>
          </ac:spMkLst>
        </pc:spChg>
        <pc:graphicFrameChg chg="add mod modGraphic">
          <ac:chgData name="Guo, Quan" userId="82a50bea-5d66-4f87-bae4-c4986896e014" providerId="ADAL" clId="{C23CB973-8C03-4CCA-937E-817EF4B224CF}" dt="2022-12-06T21:23:09.122" v="9710"/>
          <ac:graphicFrameMkLst>
            <pc:docMk/>
            <pc:sldMk cId="252126560" sldId="298"/>
            <ac:graphicFrameMk id="5" creationId="{9009E613-43A8-478C-96A9-12C7E4C33E82}"/>
          </ac:graphicFrameMkLst>
        </pc:graphicFrameChg>
        <pc:picChg chg="add mod">
          <ac:chgData name="Guo, Quan" userId="82a50bea-5d66-4f87-bae4-c4986896e014" providerId="ADAL" clId="{C23CB973-8C03-4CCA-937E-817EF4B224CF}" dt="2022-12-06T21:23:23.614" v="9712" actId="1076"/>
          <ac:picMkLst>
            <pc:docMk/>
            <pc:sldMk cId="252126560" sldId="298"/>
            <ac:picMk id="6" creationId="{B39FC712-2DF5-4200-8485-7A47F333AA1E}"/>
          </ac:picMkLst>
        </pc:picChg>
      </pc:sldChg>
      <pc:sldChg chg="addSp delSp modSp add">
        <pc:chgData name="Guo, Quan" userId="82a50bea-5d66-4f87-bae4-c4986896e014" providerId="ADAL" clId="{C23CB973-8C03-4CCA-937E-817EF4B224CF}" dt="2022-12-06T21:28:51.926" v="9885" actId="20577"/>
        <pc:sldMkLst>
          <pc:docMk/>
          <pc:sldMk cId="2052288320" sldId="299"/>
        </pc:sldMkLst>
        <pc:spChg chg="mod">
          <ac:chgData name="Guo, Quan" userId="82a50bea-5d66-4f87-bae4-c4986896e014" providerId="ADAL" clId="{C23CB973-8C03-4CCA-937E-817EF4B224CF}" dt="2022-12-06T21:28:51.926" v="9885" actId="20577"/>
          <ac:spMkLst>
            <pc:docMk/>
            <pc:sldMk cId="2052288320" sldId="299"/>
            <ac:spMk id="4" creationId="{7B09CA8A-CE8A-42F2-A68D-3D0D2D3C030B}"/>
          </ac:spMkLst>
        </pc:spChg>
        <pc:spChg chg="add del">
          <ac:chgData name="Guo, Quan" userId="82a50bea-5d66-4f87-bae4-c4986896e014" providerId="ADAL" clId="{C23CB973-8C03-4CCA-937E-817EF4B224CF}" dt="2022-12-06T21:24:45.543" v="9717"/>
          <ac:spMkLst>
            <pc:docMk/>
            <pc:sldMk cId="2052288320" sldId="299"/>
            <ac:spMk id="7" creationId="{0A3F8128-70E0-4931-BD7D-93C46F3AC168}"/>
          </ac:spMkLst>
        </pc:spChg>
        <pc:spChg chg="add del">
          <ac:chgData name="Guo, Quan" userId="82a50bea-5d66-4f87-bae4-c4986896e014" providerId="ADAL" clId="{C23CB973-8C03-4CCA-937E-817EF4B224CF}" dt="2022-12-06T21:24:45.543" v="9717"/>
          <ac:spMkLst>
            <pc:docMk/>
            <pc:sldMk cId="2052288320" sldId="299"/>
            <ac:spMk id="8" creationId="{8793668D-DAB8-44DE-9021-7C7A3140EF97}"/>
          </ac:spMkLst>
        </pc:spChg>
        <pc:spChg chg="add del">
          <ac:chgData name="Guo, Quan" userId="82a50bea-5d66-4f87-bae4-c4986896e014" providerId="ADAL" clId="{C23CB973-8C03-4CCA-937E-817EF4B224CF}" dt="2022-12-06T21:24:45.543" v="9717"/>
          <ac:spMkLst>
            <pc:docMk/>
            <pc:sldMk cId="2052288320" sldId="299"/>
            <ac:spMk id="9" creationId="{BBABBAD1-671D-40BD-A4BB-B61F1A8D9E53}"/>
          </ac:spMkLst>
        </pc:spChg>
        <pc:spChg chg="add">
          <ac:chgData name="Guo, Quan" userId="82a50bea-5d66-4f87-bae4-c4986896e014" providerId="ADAL" clId="{C23CB973-8C03-4CCA-937E-817EF4B224CF}" dt="2022-12-06T21:24:48.688" v="9718"/>
          <ac:spMkLst>
            <pc:docMk/>
            <pc:sldMk cId="2052288320" sldId="299"/>
            <ac:spMk id="10" creationId="{2DC06A1E-6388-4FEA-924E-165F63B8A103}"/>
          </ac:spMkLst>
        </pc:spChg>
        <pc:spChg chg="add">
          <ac:chgData name="Guo, Quan" userId="82a50bea-5d66-4f87-bae4-c4986896e014" providerId="ADAL" clId="{C23CB973-8C03-4CCA-937E-817EF4B224CF}" dt="2022-12-06T21:24:48.688" v="9718"/>
          <ac:spMkLst>
            <pc:docMk/>
            <pc:sldMk cId="2052288320" sldId="299"/>
            <ac:spMk id="11" creationId="{817C1776-6822-48C5-9B92-AC4B737E8FA5}"/>
          </ac:spMkLst>
        </pc:spChg>
        <pc:spChg chg="add">
          <ac:chgData name="Guo, Quan" userId="82a50bea-5d66-4f87-bae4-c4986896e014" providerId="ADAL" clId="{C23CB973-8C03-4CCA-937E-817EF4B224CF}" dt="2022-12-06T21:24:48.688" v="9718"/>
          <ac:spMkLst>
            <pc:docMk/>
            <pc:sldMk cId="2052288320" sldId="299"/>
            <ac:spMk id="12" creationId="{E9EC7006-3A9B-443C-8F15-1F00E0F0B86B}"/>
          </ac:spMkLst>
        </pc:spChg>
        <pc:graphicFrameChg chg="del">
          <ac:chgData name="Guo, Quan" userId="82a50bea-5d66-4f87-bae4-c4986896e014" providerId="ADAL" clId="{C23CB973-8C03-4CCA-937E-817EF4B224CF}" dt="2022-12-06T21:24:38.264" v="9714" actId="478"/>
          <ac:graphicFrameMkLst>
            <pc:docMk/>
            <pc:sldMk cId="2052288320" sldId="299"/>
            <ac:graphicFrameMk id="5" creationId="{9009E613-43A8-478C-96A9-12C7E4C33E82}"/>
          </ac:graphicFrameMkLst>
        </pc:graphicFrameChg>
        <pc:picChg chg="del">
          <ac:chgData name="Guo, Quan" userId="82a50bea-5d66-4f87-bae4-c4986896e014" providerId="ADAL" clId="{C23CB973-8C03-4CCA-937E-817EF4B224CF}" dt="2022-12-06T21:24:40.165" v="9715" actId="478"/>
          <ac:picMkLst>
            <pc:docMk/>
            <pc:sldMk cId="2052288320" sldId="299"/>
            <ac:picMk id="6" creationId="{B39FC712-2DF5-4200-8485-7A47F333AA1E}"/>
          </ac:picMkLst>
        </pc:picChg>
      </pc:sldChg>
      <pc:sldChg chg="addSp delSp modSp add">
        <pc:chgData name="Guo, Quan" userId="82a50bea-5d66-4f87-bae4-c4986896e014" providerId="ADAL" clId="{C23CB973-8C03-4CCA-937E-817EF4B224CF}" dt="2022-12-06T21:29:54.093" v="9904" actId="20577"/>
        <pc:sldMkLst>
          <pc:docMk/>
          <pc:sldMk cId="626906956" sldId="300"/>
        </pc:sldMkLst>
        <pc:spChg chg="mod">
          <ac:chgData name="Guo, Quan" userId="82a50bea-5d66-4f87-bae4-c4986896e014" providerId="ADAL" clId="{C23CB973-8C03-4CCA-937E-817EF4B224CF}" dt="2022-12-06T21:29:54.093" v="9904" actId="20577"/>
          <ac:spMkLst>
            <pc:docMk/>
            <pc:sldMk cId="626906956" sldId="300"/>
            <ac:spMk id="4" creationId="{7B09CA8A-CE8A-42F2-A68D-3D0D2D3C030B}"/>
          </ac:spMkLst>
        </pc:spChg>
        <pc:spChg chg="add del">
          <ac:chgData name="Guo, Quan" userId="82a50bea-5d66-4f87-bae4-c4986896e014" providerId="ADAL" clId="{C23CB973-8C03-4CCA-937E-817EF4B224CF}" dt="2022-12-06T21:25:18.101" v="9724"/>
          <ac:spMkLst>
            <pc:docMk/>
            <pc:sldMk cId="626906956" sldId="300"/>
            <ac:spMk id="6" creationId="{262E30F1-C820-455E-918F-AA46AFA289C9}"/>
          </ac:spMkLst>
        </pc:spChg>
        <pc:spChg chg="add del">
          <ac:chgData name="Guo, Quan" userId="82a50bea-5d66-4f87-bae4-c4986896e014" providerId="ADAL" clId="{C23CB973-8C03-4CCA-937E-817EF4B224CF}" dt="2022-12-06T21:25:18.101" v="9724"/>
          <ac:spMkLst>
            <pc:docMk/>
            <pc:sldMk cId="626906956" sldId="300"/>
            <ac:spMk id="7" creationId="{78174213-CCA2-4DEB-BD7E-0D2437D1DC76}"/>
          </ac:spMkLst>
        </pc:spChg>
        <pc:spChg chg="add del">
          <ac:chgData name="Guo, Quan" userId="82a50bea-5d66-4f87-bae4-c4986896e014" providerId="ADAL" clId="{C23CB973-8C03-4CCA-937E-817EF4B224CF}" dt="2022-12-06T21:25:18.101" v="9724"/>
          <ac:spMkLst>
            <pc:docMk/>
            <pc:sldMk cId="626906956" sldId="300"/>
            <ac:spMk id="8" creationId="{62FB85DA-681C-42E3-905D-2AEBCC1CA8AF}"/>
          </ac:spMkLst>
        </pc:spChg>
        <pc:spChg chg="add del">
          <ac:chgData name="Guo, Quan" userId="82a50bea-5d66-4f87-bae4-c4986896e014" providerId="ADAL" clId="{C23CB973-8C03-4CCA-937E-817EF4B224CF}" dt="2022-12-06T21:29:05.690" v="9886" actId="478"/>
          <ac:spMkLst>
            <pc:docMk/>
            <pc:sldMk cId="626906956" sldId="300"/>
            <ac:spMk id="9" creationId="{DD7E099A-90EC-49B4-AC49-74DA5877EC95}"/>
          </ac:spMkLst>
        </pc:spChg>
        <pc:spChg chg="del">
          <ac:chgData name="Guo, Quan" userId="82a50bea-5d66-4f87-bae4-c4986896e014" providerId="ADAL" clId="{C23CB973-8C03-4CCA-937E-817EF4B224CF}" dt="2022-12-06T21:25:11.333" v="9720" actId="478"/>
          <ac:spMkLst>
            <pc:docMk/>
            <pc:sldMk cId="626906956" sldId="300"/>
            <ac:spMk id="10" creationId="{2DC06A1E-6388-4FEA-924E-165F63B8A103}"/>
          </ac:spMkLst>
        </pc:spChg>
        <pc:spChg chg="del">
          <ac:chgData name="Guo, Quan" userId="82a50bea-5d66-4f87-bae4-c4986896e014" providerId="ADAL" clId="{C23CB973-8C03-4CCA-937E-817EF4B224CF}" dt="2022-12-06T21:25:14.072" v="9721" actId="478"/>
          <ac:spMkLst>
            <pc:docMk/>
            <pc:sldMk cId="626906956" sldId="300"/>
            <ac:spMk id="11" creationId="{817C1776-6822-48C5-9B92-AC4B737E8FA5}"/>
          </ac:spMkLst>
        </pc:spChg>
        <pc:spChg chg="del">
          <ac:chgData name="Guo, Quan" userId="82a50bea-5d66-4f87-bae4-c4986896e014" providerId="ADAL" clId="{C23CB973-8C03-4CCA-937E-817EF4B224CF}" dt="2022-12-06T21:25:16.445" v="9722" actId="478"/>
          <ac:spMkLst>
            <pc:docMk/>
            <pc:sldMk cId="626906956" sldId="300"/>
            <ac:spMk id="12" creationId="{E9EC7006-3A9B-443C-8F15-1F00E0F0B86B}"/>
          </ac:spMkLst>
        </pc:spChg>
        <pc:spChg chg="add del">
          <ac:chgData name="Guo, Quan" userId="82a50bea-5d66-4f87-bae4-c4986896e014" providerId="ADAL" clId="{C23CB973-8C03-4CCA-937E-817EF4B224CF}" dt="2022-12-06T21:29:05.690" v="9886" actId="478"/>
          <ac:spMkLst>
            <pc:docMk/>
            <pc:sldMk cId="626906956" sldId="300"/>
            <ac:spMk id="13" creationId="{FB54E145-DAAF-4717-B54F-47443509E2AE}"/>
          </ac:spMkLst>
        </pc:spChg>
        <pc:spChg chg="add del">
          <ac:chgData name="Guo, Quan" userId="82a50bea-5d66-4f87-bae4-c4986896e014" providerId="ADAL" clId="{C23CB973-8C03-4CCA-937E-817EF4B224CF}" dt="2022-12-06T21:29:05.690" v="9886" actId="478"/>
          <ac:spMkLst>
            <pc:docMk/>
            <pc:sldMk cId="626906956" sldId="300"/>
            <ac:spMk id="14" creationId="{6E2B7C6E-334F-4A0B-A9CD-E9BEC8F8B52C}"/>
          </ac:spMkLst>
        </pc:spChg>
        <pc:spChg chg="add">
          <ac:chgData name="Guo, Quan" userId="82a50bea-5d66-4f87-bae4-c4986896e014" providerId="ADAL" clId="{C23CB973-8C03-4CCA-937E-817EF4B224CF}" dt="2022-12-06T21:29:21.296" v="9887"/>
          <ac:spMkLst>
            <pc:docMk/>
            <pc:sldMk cId="626906956" sldId="300"/>
            <ac:spMk id="15" creationId="{6A38D400-E922-4F40-BC99-945122DA801A}"/>
          </ac:spMkLst>
        </pc:spChg>
        <pc:spChg chg="add">
          <ac:chgData name="Guo, Quan" userId="82a50bea-5d66-4f87-bae4-c4986896e014" providerId="ADAL" clId="{C23CB973-8C03-4CCA-937E-817EF4B224CF}" dt="2022-12-06T21:29:21.296" v="9887"/>
          <ac:spMkLst>
            <pc:docMk/>
            <pc:sldMk cId="626906956" sldId="300"/>
            <ac:spMk id="16" creationId="{74317BB1-19ED-4384-BCA7-7B0C920BBA73}"/>
          </ac:spMkLst>
        </pc:spChg>
        <pc:spChg chg="add">
          <ac:chgData name="Guo, Quan" userId="82a50bea-5d66-4f87-bae4-c4986896e014" providerId="ADAL" clId="{C23CB973-8C03-4CCA-937E-817EF4B224CF}" dt="2022-12-06T21:29:21.296" v="9887"/>
          <ac:spMkLst>
            <pc:docMk/>
            <pc:sldMk cId="626906956" sldId="300"/>
            <ac:spMk id="17" creationId="{BD538A58-1CA1-46FB-9358-09EE7F5CC750}"/>
          </ac:spMkLst>
        </pc:spChg>
      </pc:sldChg>
      <pc:sldChg chg="addSp delSp modSp add">
        <pc:chgData name="Guo, Quan" userId="82a50bea-5d66-4f87-bae4-c4986896e014" providerId="ADAL" clId="{C23CB973-8C03-4CCA-937E-817EF4B224CF}" dt="2022-12-06T21:28:06.796" v="9864" actId="20577"/>
        <pc:sldMkLst>
          <pc:docMk/>
          <pc:sldMk cId="3930635512" sldId="301"/>
        </pc:sldMkLst>
        <pc:spChg chg="mod">
          <ac:chgData name="Guo, Quan" userId="82a50bea-5d66-4f87-bae4-c4986896e014" providerId="ADAL" clId="{C23CB973-8C03-4CCA-937E-817EF4B224CF}" dt="2022-12-06T21:28:06.796" v="9864" actId="20577"/>
          <ac:spMkLst>
            <pc:docMk/>
            <pc:sldMk cId="3930635512" sldId="301"/>
            <ac:spMk id="4" creationId="{7B09CA8A-CE8A-42F2-A68D-3D0D2D3C030B}"/>
          </ac:spMkLst>
        </pc:spChg>
        <pc:spChg chg="add del">
          <ac:chgData name="Guo, Quan" userId="82a50bea-5d66-4f87-bae4-c4986896e014" providerId="ADAL" clId="{C23CB973-8C03-4CCA-937E-817EF4B224CF}" dt="2022-12-06T21:25:45.587" v="9731"/>
          <ac:spMkLst>
            <pc:docMk/>
            <pc:sldMk cId="3930635512" sldId="301"/>
            <ac:spMk id="6" creationId="{FDE8EAA3-2E6E-4BA9-8699-287A2BFEA481}"/>
          </ac:spMkLst>
        </pc:spChg>
        <pc:spChg chg="add del">
          <ac:chgData name="Guo, Quan" userId="82a50bea-5d66-4f87-bae4-c4986896e014" providerId="ADAL" clId="{C23CB973-8C03-4CCA-937E-817EF4B224CF}" dt="2022-12-06T21:25:45.587" v="9731"/>
          <ac:spMkLst>
            <pc:docMk/>
            <pc:sldMk cId="3930635512" sldId="301"/>
            <ac:spMk id="7" creationId="{BC8D02A1-DA0D-41CE-B49A-00D25A533337}"/>
          </ac:spMkLst>
        </pc:spChg>
        <pc:spChg chg="add">
          <ac:chgData name="Guo, Quan" userId="82a50bea-5d66-4f87-bae4-c4986896e014" providerId="ADAL" clId="{C23CB973-8C03-4CCA-937E-817EF4B224CF}" dt="2022-12-06T21:25:46.975" v="9732"/>
          <ac:spMkLst>
            <pc:docMk/>
            <pc:sldMk cId="3930635512" sldId="301"/>
            <ac:spMk id="8" creationId="{2820ABD1-E089-48F1-98F4-11FD9B370691}"/>
          </ac:spMkLst>
        </pc:spChg>
        <pc:spChg chg="del">
          <ac:chgData name="Guo, Quan" userId="82a50bea-5d66-4f87-bae4-c4986896e014" providerId="ADAL" clId="{C23CB973-8C03-4CCA-937E-817EF4B224CF}" dt="2022-12-06T21:25:42.784" v="9729" actId="478"/>
          <ac:spMkLst>
            <pc:docMk/>
            <pc:sldMk cId="3930635512" sldId="301"/>
            <ac:spMk id="9" creationId="{DD7E099A-90EC-49B4-AC49-74DA5877EC95}"/>
          </ac:spMkLst>
        </pc:spChg>
        <pc:spChg chg="add">
          <ac:chgData name="Guo, Quan" userId="82a50bea-5d66-4f87-bae4-c4986896e014" providerId="ADAL" clId="{C23CB973-8C03-4CCA-937E-817EF4B224CF}" dt="2022-12-06T21:25:46.975" v="9732"/>
          <ac:spMkLst>
            <pc:docMk/>
            <pc:sldMk cId="3930635512" sldId="301"/>
            <ac:spMk id="10" creationId="{88EF88BA-1689-4D43-9BE7-A0C863A44139}"/>
          </ac:spMkLst>
        </pc:spChg>
        <pc:spChg chg="del">
          <ac:chgData name="Guo, Quan" userId="82a50bea-5d66-4f87-bae4-c4986896e014" providerId="ADAL" clId="{C23CB973-8C03-4CCA-937E-817EF4B224CF}" dt="2022-12-06T21:25:41.404" v="9728" actId="478"/>
          <ac:spMkLst>
            <pc:docMk/>
            <pc:sldMk cId="3930635512" sldId="301"/>
            <ac:spMk id="13" creationId="{FB54E145-DAAF-4717-B54F-47443509E2AE}"/>
          </ac:spMkLst>
        </pc:spChg>
        <pc:spChg chg="del">
          <ac:chgData name="Guo, Quan" userId="82a50bea-5d66-4f87-bae4-c4986896e014" providerId="ADAL" clId="{C23CB973-8C03-4CCA-937E-817EF4B224CF}" dt="2022-12-06T21:25:37.667" v="9727" actId="478"/>
          <ac:spMkLst>
            <pc:docMk/>
            <pc:sldMk cId="3930635512" sldId="301"/>
            <ac:spMk id="14" creationId="{6E2B7C6E-334F-4A0B-A9CD-E9BEC8F8B52C}"/>
          </ac:spMkLst>
        </pc:spChg>
      </pc:sldChg>
      <pc:sldChg chg="addSp delSp modSp add">
        <pc:chgData name="Guo, Quan" userId="82a50bea-5d66-4f87-bae4-c4986896e014" providerId="ADAL" clId="{C23CB973-8C03-4CCA-937E-817EF4B224CF}" dt="2022-12-06T21:27:58.348" v="9849" actId="20577"/>
        <pc:sldMkLst>
          <pc:docMk/>
          <pc:sldMk cId="1707322642" sldId="302"/>
        </pc:sldMkLst>
        <pc:spChg chg="mod">
          <ac:chgData name="Guo, Quan" userId="82a50bea-5d66-4f87-bae4-c4986896e014" providerId="ADAL" clId="{C23CB973-8C03-4CCA-937E-817EF4B224CF}" dt="2022-12-06T21:27:58.348" v="9849" actId="20577"/>
          <ac:spMkLst>
            <pc:docMk/>
            <pc:sldMk cId="1707322642" sldId="302"/>
            <ac:spMk id="4" creationId="{7B09CA8A-CE8A-42F2-A68D-3D0D2D3C030B}"/>
          </ac:spMkLst>
        </pc:spChg>
        <pc:spChg chg="add del">
          <ac:chgData name="Guo, Quan" userId="82a50bea-5d66-4f87-bae4-c4986896e014" providerId="ADAL" clId="{C23CB973-8C03-4CCA-937E-817EF4B224CF}" dt="2022-12-06T21:26:11.004" v="9736"/>
          <ac:spMkLst>
            <pc:docMk/>
            <pc:sldMk cId="1707322642" sldId="302"/>
            <ac:spMk id="5" creationId="{BACC4E27-F17A-42E7-96F9-0624ACD4359A}"/>
          </ac:spMkLst>
        </pc:spChg>
        <pc:spChg chg="add del">
          <ac:chgData name="Guo, Quan" userId="82a50bea-5d66-4f87-bae4-c4986896e014" providerId="ADAL" clId="{C23CB973-8C03-4CCA-937E-817EF4B224CF}" dt="2022-12-06T21:26:11.004" v="9736"/>
          <ac:spMkLst>
            <pc:docMk/>
            <pc:sldMk cId="1707322642" sldId="302"/>
            <ac:spMk id="6" creationId="{C86A3C47-7C63-4887-AA14-BC520AD0DDED}"/>
          </ac:spMkLst>
        </pc:spChg>
        <pc:spChg chg="add del">
          <ac:chgData name="Guo, Quan" userId="82a50bea-5d66-4f87-bae4-c4986896e014" providerId="ADAL" clId="{C23CB973-8C03-4CCA-937E-817EF4B224CF}" dt="2022-12-06T21:26:11.004" v="9736"/>
          <ac:spMkLst>
            <pc:docMk/>
            <pc:sldMk cId="1707322642" sldId="302"/>
            <ac:spMk id="7" creationId="{1AD0E758-021F-4422-961D-F0743287B661}"/>
          </ac:spMkLst>
        </pc:spChg>
        <pc:spChg chg="del">
          <ac:chgData name="Guo, Quan" userId="82a50bea-5d66-4f87-bae4-c4986896e014" providerId="ADAL" clId="{C23CB973-8C03-4CCA-937E-817EF4B224CF}" dt="2022-12-06T21:26:09.627" v="9734" actId="478"/>
          <ac:spMkLst>
            <pc:docMk/>
            <pc:sldMk cId="1707322642" sldId="302"/>
            <ac:spMk id="8" creationId="{2820ABD1-E089-48F1-98F4-11FD9B370691}"/>
          </ac:spMkLst>
        </pc:spChg>
        <pc:spChg chg="add">
          <ac:chgData name="Guo, Quan" userId="82a50bea-5d66-4f87-bae4-c4986896e014" providerId="ADAL" clId="{C23CB973-8C03-4CCA-937E-817EF4B224CF}" dt="2022-12-06T21:26:12.305" v="9737"/>
          <ac:spMkLst>
            <pc:docMk/>
            <pc:sldMk cId="1707322642" sldId="302"/>
            <ac:spMk id="9" creationId="{A1CBA2A9-5F2C-4553-B995-80DEC46A0AB8}"/>
          </ac:spMkLst>
        </pc:spChg>
        <pc:spChg chg="del">
          <ac:chgData name="Guo, Quan" userId="82a50bea-5d66-4f87-bae4-c4986896e014" providerId="ADAL" clId="{C23CB973-8C03-4CCA-937E-817EF4B224CF}" dt="2022-12-06T21:26:09.627" v="9734" actId="478"/>
          <ac:spMkLst>
            <pc:docMk/>
            <pc:sldMk cId="1707322642" sldId="302"/>
            <ac:spMk id="10" creationId="{88EF88BA-1689-4D43-9BE7-A0C863A44139}"/>
          </ac:spMkLst>
        </pc:spChg>
        <pc:spChg chg="add">
          <ac:chgData name="Guo, Quan" userId="82a50bea-5d66-4f87-bae4-c4986896e014" providerId="ADAL" clId="{C23CB973-8C03-4CCA-937E-817EF4B224CF}" dt="2022-12-06T21:26:12.305" v="9737"/>
          <ac:spMkLst>
            <pc:docMk/>
            <pc:sldMk cId="1707322642" sldId="302"/>
            <ac:spMk id="11" creationId="{DC335558-FD07-4EF5-BD2A-D5BB633735B2}"/>
          </ac:spMkLst>
        </pc:spChg>
        <pc:spChg chg="add">
          <ac:chgData name="Guo, Quan" userId="82a50bea-5d66-4f87-bae4-c4986896e014" providerId="ADAL" clId="{C23CB973-8C03-4CCA-937E-817EF4B224CF}" dt="2022-12-06T21:26:12.305" v="9737"/>
          <ac:spMkLst>
            <pc:docMk/>
            <pc:sldMk cId="1707322642" sldId="302"/>
            <ac:spMk id="12" creationId="{A873855D-D5E3-4385-971B-7D8F7F6D6425}"/>
          </ac:spMkLst>
        </pc:spChg>
      </pc:sldChg>
      <pc:sldChg chg="addSp delSp modSp add">
        <pc:chgData name="Guo, Quan" userId="82a50bea-5d66-4f87-bae4-c4986896e014" providerId="ADAL" clId="{C23CB973-8C03-4CCA-937E-817EF4B224CF}" dt="2022-12-06T21:27:39.993" v="9806" actId="14100"/>
        <pc:sldMkLst>
          <pc:docMk/>
          <pc:sldMk cId="3533304920" sldId="303"/>
        </pc:sldMkLst>
        <pc:spChg chg="mod">
          <ac:chgData name="Guo, Quan" userId="82a50bea-5d66-4f87-bae4-c4986896e014" providerId="ADAL" clId="{C23CB973-8C03-4CCA-937E-817EF4B224CF}" dt="2022-12-06T21:27:39.993" v="9806" actId="14100"/>
          <ac:spMkLst>
            <pc:docMk/>
            <pc:sldMk cId="3533304920" sldId="303"/>
            <ac:spMk id="4" creationId="{7B09CA8A-CE8A-42F2-A68D-3D0D2D3C030B}"/>
          </ac:spMkLst>
        </pc:spChg>
        <pc:spChg chg="add del">
          <ac:chgData name="Guo, Quan" userId="82a50bea-5d66-4f87-bae4-c4986896e014" providerId="ADAL" clId="{C23CB973-8C03-4CCA-937E-817EF4B224CF}" dt="2022-12-06T21:26:35.158" v="9742"/>
          <ac:spMkLst>
            <pc:docMk/>
            <pc:sldMk cId="3533304920" sldId="303"/>
            <ac:spMk id="6" creationId="{80FF7B2E-5ABB-4B1D-8D1C-E42620F2B6FF}"/>
          </ac:spMkLst>
        </pc:spChg>
        <pc:spChg chg="add">
          <ac:chgData name="Guo, Quan" userId="82a50bea-5d66-4f87-bae4-c4986896e014" providerId="ADAL" clId="{C23CB973-8C03-4CCA-937E-817EF4B224CF}" dt="2022-12-06T21:26:36.545" v="9743"/>
          <ac:spMkLst>
            <pc:docMk/>
            <pc:sldMk cId="3533304920" sldId="303"/>
            <ac:spMk id="7" creationId="{6DA2924D-7FBF-41A5-98C0-AA49AB88FF7D}"/>
          </ac:spMkLst>
        </pc:spChg>
        <pc:spChg chg="del">
          <ac:chgData name="Guo, Quan" userId="82a50bea-5d66-4f87-bae4-c4986896e014" providerId="ADAL" clId="{C23CB973-8C03-4CCA-937E-817EF4B224CF}" dt="2022-12-06T21:26:30.122" v="9740" actId="478"/>
          <ac:spMkLst>
            <pc:docMk/>
            <pc:sldMk cId="3533304920" sldId="303"/>
            <ac:spMk id="9" creationId="{A1CBA2A9-5F2C-4553-B995-80DEC46A0AB8}"/>
          </ac:spMkLst>
        </pc:spChg>
        <pc:spChg chg="del">
          <ac:chgData name="Guo, Quan" userId="82a50bea-5d66-4f87-bae4-c4986896e014" providerId="ADAL" clId="{C23CB973-8C03-4CCA-937E-817EF4B224CF}" dt="2022-12-06T21:26:27.749" v="9739" actId="478"/>
          <ac:spMkLst>
            <pc:docMk/>
            <pc:sldMk cId="3533304920" sldId="303"/>
            <ac:spMk id="11" creationId="{DC335558-FD07-4EF5-BD2A-D5BB633735B2}"/>
          </ac:spMkLst>
        </pc:spChg>
        <pc:spChg chg="del">
          <ac:chgData name="Guo, Quan" userId="82a50bea-5d66-4f87-bae4-c4986896e014" providerId="ADAL" clId="{C23CB973-8C03-4CCA-937E-817EF4B224CF}" dt="2022-12-06T21:26:27.749" v="9739" actId="478"/>
          <ac:spMkLst>
            <pc:docMk/>
            <pc:sldMk cId="3533304920" sldId="303"/>
            <ac:spMk id="12" creationId="{A873855D-D5E3-4385-971B-7D8F7F6D6425}"/>
          </ac:spMkLst>
        </pc:spChg>
      </pc:sldChg>
      <pc:sldChg chg="addSp delSp modSp add">
        <pc:chgData name="Guo, Quan" userId="82a50bea-5d66-4f87-bae4-c4986896e014" providerId="ADAL" clId="{C23CB973-8C03-4CCA-937E-817EF4B224CF}" dt="2022-12-06T23:40:19.452" v="10196" actId="20577"/>
        <pc:sldMkLst>
          <pc:docMk/>
          <pc:sldMk cId="4262369344" sldId="304"/>
        </pc:sldMkLst>
        <pc:spChg chg="mod">
          <ac:chgData name="Guo, Quan" userId="82a50bea-5d66-4f87-bae4-c4986896e014" providerId="ADAL" clId="{C23CB973-8C03-4CCA-937E-817EF4B224CF}" dt="2022-12-06T23:40:19.452" v="10196" actId="20577"/>
          <ac:spMkLst>
            <pc:docMk/>
            <pc:sldMk cId="4262369344" sldId="304"/>
            <ac:spMk id="4" creationId="{7B09CA8A-CE8A-42F2-A68D-3D0D2D3C030B}"/>
          </ac:spMkLst>
        </pc:spChg>
        <pc:spChg chg="add del">
          <ac:chgData name="Guo, Quan" userId="82a50bea-5d66-4f87-bae4-c4986896e014" providerId="ADAL" clId="{C23CB973-8C03-4CCA-937E-817EF4B224CF}" dt="2022-12-06T23:35:03.051" v="10172"/>
          <ac:spMkLst>
            <pc:docMk/>
            <pc:sldMk cId="4262369344" sldId="304"/>
            <ac:spMk id="6" creationId="{8059E433-CF47-43BD-AC68-3AAAB521DD35}"/>
          </ac:spMkLst>
        </pc:spChg>
        <pc:spChg chg="add del">
          <ac:chgData name="Guo, Quan" userId="82a50bea-5d66-4f87-bae4-c4986896e014" providerId="ADAL" clId="{C23CB973-8C03-4CCA-937E-817EF4B224CF}" dt="2022-12-06T23:35:03.051" v="10172"/>
          <ac:spMkLst>
            <pc:docMk/>
            <pc:sldMk cId="4262369344" sldId="304"/>
            <ac:spMk id="7" creationId="{34B2BC64-85CE-4B65-8FB7-A1027B2A4D09}"/>
          </ac:spMkLst>
        </pc:spChg>
        <pc:spChg chg="add del">
          <ac:chgData name="Guo, Quan" userId="82a50bea-5d66-4f87-bae4-c4986896e014" providerId="ADAL" clId="{C23CB973-8C03-4CCA-937E-817EF4B224CF}" dt="2022-12-06T23:35:03.051" v="10172"/>
          <ac:spMkLst>
            <pc:docMk/>
            <pc:sldMk cId="4262369344" sldId="304"/>
            <ac:spMk id="8" creationId="{D2A34C42-E6B9-4AE3-9CBF-766559457C04}"/>
          </ac:spMkLst>
        </pc:spChg>
        <pc:spChg chg="del">
          <ac:chgData name="Guo, Quan" userId="82a50bea-5d66-4f87-bae4-c4986896e014" providerId="ADAL" clId="{C23CB973-8C03-4CCA-937E-817EF4B224CF}" dt="2022-12-06T23:35:00.403" v="10170" actId="478"/>
          <ac:spMkLst>
            <pc:docMk/>
            <pc:sldMk cId="4262369344" sldId="304"/>
            <ac:spMk id="9" creationId="{A1CBA2A9-5F2C-4553-B995-80DEC46A0AB8}"/>
          </ac:spMkLst>
        </pc:spChg>
        <pc:spChg chg="add del">
          <ac:chgData name="Guo, Quan" userId="82a50bea-5d66-4f87-bae4-c4986896e014" providerId="ADAL" clId="{C23CB973-8C03-4CCA-937E-817EF4B224CF}" dt="2022-12-06T23:35:03.051" v="10172"/>
          <ac:spMkLst>
            <pc:docMk/>
            <pc:sldMk cId="4262369344" sldId="304"/>
            <ac:spMk id="10" creationId="{26545CC9-B2B2-43C6-9542-5875864D842B}"/>
          </ac:spMkLst>
        </pc:spChg>
        <pc:spChg chg="del">
          <ac:chgData name="Guo, Quan" userId="82a50bea-5d66-4f87-bae4-c4986896e014" providerId="ADAL" clId="{C23CB973-8C03-4CCA-937E-817EF4B224CF}" dt="2022-12-06T23:35:00.403" v="10170" actId="478"/>
          <ac:spMkLst>
            <pc:docMk/>
            <pc:sldMk cId="4262369344" sldId="304"/>
            <ac:spMk id="11" creationId="{DC335558-FD07-4EF5-BD2A-D5BB633735B2}"/>
          </ac:spMkLst>
        </pc:spChg>
        <pc:spChg chg="del">
          <ac:chgData name="Guo, Quan" userId="82a50bea-5d66-4f87-bae4-c4986896e014" providerId="ADAL" clId="{C23CB973-8C03-4CCA-937E-817EF4B224CF}" dt="2022-12-06T23:35:00.403" v="10170" actId="478"/>
          <ac:spMkLst>
            <pc:docMk/>
            <pc:sldMk cId="4262369344" sldId="304"/>
            <ac:spMk id="12" creationId="{A873855D-D5E3-4385-971B-7D8F7F6D6425}"/>
          </ac:spMkLst>
        </pc:spChg>
        <pc:spChg chg="add del">
          <ac:chgData name="Guo, Quan" userId="82a50bea-5d66-4f87-bae4-c4986896e014" providerId="ADAL" clId="{C23CB973-8C03-4CCA-937E-817EF4B224CF}" dt="2022-12-06T23:35:03.051" v="10172"/>
          <ac:spMkLst>
            <pc:docMk/>
            <pc:sldMk cId="4262369344" sldId="304"/>
            <ac:spMk id="13" creationId="{82399ACC-0AAD-4415-88A2-A18D3177A2F1}"/>
          </ac:spMkLst>
        </pc:spChg>
        <pc:spChg chg="add">
          <ac:chgData name="Guo, Quan" userId="82a50bea-5d66-4f87-bae4-c4986896e014" providerId="ADAL" clId="{C23CB973-8C03-4CCA-937E-817EF4B224CF}" dt="2022-12-06T23:35:04.463" v="10173"/>
          <ac:spMkLst>
            <pc:docMk/>
            <pc:sldMk cId="4262369344" sldId="304"/>
            <ac:spMk id="14" creationId="{7E5CA4F6-A145-4C65-8A4E-C44410AFD1BF}"/>
          </ac:spMkLst>
        </pc:spChg>
        <pc:spChg chg="add">
          <ac:chgData name="Guo, Quan" userId="82a50bea-5d66-4f87-bae4-c4986896e014" providerId="ADAL" clId="{C23CB973-8C03-4CCA-937E-817EF4B224CF}" dt="2022-12-06T23:35:04.463" v="10173"/>
          <ac:spMkLst>
            <pc:docMk/>
            <pc:sldMk cId="4262369344" sldId="304"/>
            <ac:spMk id="15" creationId="{C7D0A7A4-AB57-4F68-A754-D58A6827C503}"/>
          </ac:spMkLst>
        </pc:spChg>
        <pc:spChg chg="add">
          <ac:chgData name="Guo, Quan" userId="82a50bea-5d66-4f87-bae4-c4986896e014" providerId="ADAL" clId="{C23CB973-8C03-4CCA-937E-817EF4B224CF}" dt="2022-12-06T23:35:04.463" v="10173"/>
          <ac:spMkLst>
            <pc:docMk/>
            <pc:sldMk cId="4262369344" sldId="304"/>
            <ac:spMk id="16" creationId="{A68C8055-359B-4E2A-97A6-11AE4FF9D55A}"/>
          </ac:spMkLst>
        </pc:spChg>
        <pc:spChg chg="add">
          <ac:chgData name="Guo, Quan" userId="82a50bea-5d66-4f87-bae4-c4986896e014" providerId="ADAL" clId="{C23CB973-8C03-4CCA-937E-817EF4B224CF}" dt="2022-12-06T23:35:04.463" v="10173"/>
          <ac:spMkLst>
            <pc:docMk/>
            <pc:sldMk cId="4262369344" sldId="304"/>
            <ac:spMk id="17" creationId="{6DA74477-A884-4F74-9013-EA37B3E24985}"/>
          </ac:spMkLst>
        </pc:spChg>
        <pc:spChg chg="add">
          <ac:chgData name="Guo, Quan" userId="82a50bea-5d66-4f87-bae4-c4986896e014" providerId="ADAL" clId="{C23CB973-8C03-4CCA-937E-817EF4B224CF}" dt="2022-12-06T23:35:04.463" v="10173"/>
          <ac:spMkLst>
            <pc:docMk/>
            <pc:sldMk cId="4262369344" sldId="304"/>
            <ac:spMk id="18" creationId="{6958D6DB-99DE-47B3-98E5-52E5F35F71B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7EDA49-21AF-D241-A0FE-B014CE6D33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8E66E8-8456-9046-9C7F-B4758902A3C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3E9F61-A875-0348-A5DA-2EE974C2234E}" type="datetimeFigureOut">
              <a:rPr lang="en-US" smtClean="0"/>
              <a:t>12/12/2022</a:t>
            </a:fld>
            <a:endParaRPr lang="en-US"/>
          </a:p>
        </p:txBody>
      </p:sp>
      <p:sp>
        <p:nvSpPr>
          <p:cNvPr id="4" name="Footer Placeholder 3">
            <a:extLst>
              <a:ext uri="{FF2B5EF4-FFF2-40B4-BE49-F238E27FC236}">
                <a16:creationId xmlns:a16="http://schemas.microsoft.com/office/drawing/2014/main" id="{DEC9B464-178C-6645-97CE-D422024279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00040C3-0CC5-904A-A610-B5BEAD2AD0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CCBED5-1250-5F48-A051-D396CA984237}" type="slidenum">
              <a:rPr lang="en-US" smtClean="0"/>
              <a:t>‹#›</a:t>
            </a:fld>
            <a:endParaRPr lang="en-US"/>
          </a:p>
        </p:txBody>
      </p:sp>
    </p:spTree>
    <p:extLst>
      <p:ext uri="{BB962C8B-B14F-4D97-AF65-F5344CB8AC3E}">
        <p14:creationId xmlns:p14="http://schemas.microsoft.com/office/powerpoint/2010/main" val="3446914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4674C6-A938-4C08-B909-B43865AC782C}"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02B37-AAD2-4B87-AD8C-339FBB756178}" type="slidenum">
              <a:rPr lang="en-US" smtClean="0"/>
              <a:t>‹#›</a:t>
            </a:fld>
            <a:endParaRPr lang="en-US"/>
          </a:p>
        </p:txBody>
      </p:sp>
    </p:spTree>
    <p:extLst>
      <p:ext uri="{BB962C8B-B14F-4D97-AF65-F5344CB8AC3E}">
        <p14:creationId xmlns:p14="http://schemas.microsoft.com/office/powerpoint/2010/main" val="660506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Hello, everyon</a:t>
            </a:r>
            <a:r>
              <a:rPr lang="en-US" sz="2800" baseline="0" dirty="0"/>
              <a:t>e, my name is Quan, I am a PhD student from Georgia Tech Civil Engineering. My advisor is Prof. Jian Luo and our group focus on groundwater inverse modeling with geostatistical and machine learning approach. Today I am very honored to introduce my work about applying physics-informed neural network to inverse modeling of hydraulic tomography.</a:t>
            </a:r>
            <a:endParaRPr lang="en-US" sz="2800" dirty="0"/>
          </a:p>
        </p:txBody>
      </p:sp>
      <p:sp>
        <p:nvSpPr>
          <p:cNvPr id="4" name="Slide Number Placeholder 3"/>
          <p:cNvSpPr>
            <a:spLocks noGrp="1"/>
          </p:cNvSpPr>
          <p:nvPr>
            <p:ph type="sldNum" sz="quarter" idx="5"/>
          </p:nvPr>
        </p:nvSpPr>
        <p:spPr/>
        <p:txBody>
          <a:bodyPr/>
          <a:lstStyle/>
          <a:p>
            <a:fld id="{69002B37-AAD2-4B87-AD8C-339FBB756178}" type="slidenum">
              <a:rPr lang="en-US" smtClean="0"/>
              <a:t>1</a:t>
            </a:fld>
            <a:endParaRPr lang="en-US"/>
          </a:p>
        </p:txBody>
      </p:sp>
    </p:spTree>
    <p:extLst>
      <p:ext uri="{BB962C8B-B14F-4D97-AF65-F5344CB8AC3E}">
        <p14:creationId xmlns:p14="http://schemas.microsoft.com/office/powerpoint/2010/main" val="2653155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the simulation results. Here is the performance of forward net. The bottom two figures are comparison between model prediction and reference data at specific location. The top figure shows the reference solution from FEM and prediction from forward net of the entire domain at different time steps. The evaluation metrics is relative residual, the result of each pumping test is around 6%.</a:t>
            </a:r>
          </a:p>
          <a:p>
            <a:r>
              <a:rPr lang="en-US" dirty="0"/>
              <a:t>They match very well including defined boundary condition. </a:t>
            </a:r>
          </a:p>
        </p:txBody>
      </p:sp>
      <p:sp>
        <p:nvSpPr>
          <p:cNvPr id="4" name="Slide Number Placeholder 3"/>
          <p:cNvSpPr>
            <a:spLocks noGrp="1"/>
          </p:cNvSpPr>
          <p:nvPr>
            <p:ph type="sldNum" sz="quarter" idx="5"/>
          </p:nvPr>
        </p:nvSpPr>
        <p:spPr/>
        <p:txBody>
          <a:bodyPr/>
          <a:lstStyle/>
          <a:p>
            <a:fld id="{69002B37-AAD2-4B87-AD8C-339FBB756178}" type="slidenum">
              <a:rPr lang="en-US" smtClean="0"/>
              <a:t>10</a:t>
            </a:fld>
            <a:endParaRPr lang="en-US"/>
          </a:p>
        </p:txBody>
      </p:sp>
    </p:spTree>
    <p:extLst>
      <p:ext uri="{BB962C8B-B14F-4D97-AF65-F5344CB8AC3E}">
        <p14:creationId xmlns:p14="http://schemas.microsoft.com/office/powerpoint/2010/main" val="8216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 of inverse net, (A) is the reference field and (B) is the estimation from the inverse net. (C) is the comparison between them. The accuracy of the estimation is around 95%.</a:t>
            </a:r>
          </a:p>
        </p:txBody>
      </p:sp>
      <p:sp>
        <p:nvSpPr>
          <p:cNvPr id="4" name="Slide Number Placeholder 3"/>
          <p:cNvSpPr>
            <a:spLocks noGrp="1"/>
          </p:cNvSpPr>
          <p:nvPr>
            <p:ph type="sldNum" sz="quarter" idx="5"/>
          </p:nvPr>
        </p:nvSpPr>
        <p:spPr/>
        <p:txBody>
          <a:bodyPr/>
          <a:lstStyle/>
          <a:p>
            <a:fld id="{69002B37-AAD2-4B87-AD8C-339FBB756178}" type="slidenum">
              <a:rPr lang="en-US" smtClean="0"/>
              <a:t>11</a:t>
            </a:fld>
            <a:endParaRPr lang="en-US"/>
          </a:p>
        </p:txBody>
      </p:sp>
    </p:spTree>
    <p:extLst>
      <p:ext uri="{BB962C8B-B14F-4D97-AF65-F5344CB8AC3E}">
        <p14:creationId xmlns:p14="http://schemas.microsoft.com/office/powerpoint/2010/main" val="764349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investigate scalability of HT-PINN through inversing field of different resolutions. The runtime is compared with a gradient-based model called RGA. Training time of HT-PINN is constant of all tests since it is a pointwise deep learning model and training time only depends on the batch size and number of training iterations. On the other hand, runtime of RGA is about linearly increasing because it needs to run the forward model iteratively to approximate the gradient. This results shows that PINN can be used for high-dimensional inverse problem. In future, we want to improve HT-PINN to be more data efficient and generalizable which requires smaller amount of reference data and can be applicable to non-Gaussian field.</a:t>
            </a:r>
          </a:p>
          <a:p>
            <a:r>
              <a:rPr lang="en-US" dirty="0"/>
              <a:t>With inspirations from other excellent models like </a:t>
            </a:r>
            <a:r>
              <a:rPr lang="en-US" dirty="0" err="1"/>
              <a:t>TgNN</a:t>
            </a:r>
            <a:r>
              <a:rPr lang="en-US" dirty="0"/>
              <a:t>-Geo, PI-CKLE or Geo-GAN.</a:t>
            </a:r>
          </a:p>
        </p:txBody>
      </p:sp>
      <p:sp>
        <p:nvSpPr>
          <p:cNvPr id="4" name="Slide Number Placeholder 3"/>
          <p:cNvSpPr>
            <a:spLocks noGrp="1"/>
          </p:cNvSpPr>
          <p:nvPr>
            <p:ph type="sldNum" sz="quarter" idx="5"/>
          </p:nvPr>
        </p:nvSpPr>
        <p:spPr/>
        <p:txBody>
          <a:bodyPr/>
          <a:lstStyle/>
          <a:p>
            <a:fld id="{69002B37-AAD2-4B87-AD8C-339FBB756178}" type="slidenum">
              <a:rPr lang="en-US" smtClean="0"/>
              <a:t>12</a:t>
            </a:fld>
            <a:endParaRPr lang="en-US"/>
          </a:p>
        </p:txBody>
      </p:sp>
    </p:spTree>
    <p:extLst>
      <p:ext uri="{BB962C8B-B14F-4D97-AF65-F5344CB8AC3E}">
        <p14:creationId xmlns:p14="http://schemas.microsoft.com/office/powerpoint/2010/main" val="1941756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very much for your time! Very glad to answer your questions.</a:t>
            </a:r>
          </a:p>
        </p:txBody>
      </p:sp>
      <p:sp>
        <p:nvSpPr>
          <p:cNvPr id="4" name="Slide Number Placeholder 3"/>
          <p:cNvSpPr>
            <a:spLocks noGrp="1"/>
          </p:cNvSpPr>
          <p:nvPr>
            <p:ph type="sldNum" sz="quarter" idx="5"/>
          </p:nvPr>
        </p:nvSpPr>
        <p:spPr/>
        <p:txBody>
          <a:bodyPr/>
          <a:lstStyle/>
          <a:p>
            <a:fld id="{69002B37-AAD2-4B87-AD8C-339FBB756178}" type="slidenum">
              <a:rPr lang="en-US" smtClean="0"/>
              <a:t>13</a:t>
            </a:fld>
            <a:endParaRPr lang="en-US"/>
          </a:p>
        </p:txBody>
      </p:sp>
    </p:spTree>
    <p:extLst>
      <p:ext uri="{BB962C8B-B14F-4D97-AF65-F5344CB8AC3E}">
        <p14:creationId xmlns:p14="http://schemas.microsoft.com/office/powerpoint/2010/main" val="1725764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002B37-AAD2-4B87-AD8C-339FBB756178}" type="slidenum">
              <a:rPr lang="en-US" smtClean="0"/>
              <a:t>18</a:t>
            </a:fld>
            <a:endParaRPr lang="en-US"/>
          </a:p>
        </p:txBody>
      </p:sp>
    </p:spTree>
    <p:extLst>
      <p:ext uri="{BB962C8B-B14F-4D97-AF65-F5344CB8AC3E}">
        <p14:creationId xmlns:p14="http://schemas.microsoft.com/office/powerpoint/2010/main" val="894645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002B37-AAD2-4B87-AD8C-339FBB756178}" type="slidenum">
              <a:rPr lang="en-US" smtClean="0"/>
              <a:t>19</a:t>
            </a:fld>
            <a:endParaRPr lang="en-US"/>
          </a:p>
        </p:txBody>
      </p:sp>
    </p:spTree>
    <p:extLst>
      <p:ext uri="{BB962C8B-B14F-4D97-AF65-F5344CB8AC3E}">
        <p14:creationId xmlns:p14="http://schemas.microsoft.com/office/powerpoint/2010/main" val="3887144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002B37-AAD2-4B87-AD8C-339FBB756178}" type="slidenum">
              <a:rPr lang="en-US" smtClean="0"/>
              <a:t>20</a:t>
            </a:fld>
            <a:endParaRPr lang="en-US"/>
          </a:p>
        </p:txBody>
      </p:sp>
    </p:spTree>
    <p:extLst>
      <p:ext uri="{BB962C8B-B14F-4D97-AF65-F5344CB8AC3E}">
        <p14:creationId xmlns:p14="http://schemas.microsoft.com/office/powerpoint/2010/main" val="1219910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002B37-AAD2-4B87-AD8C-339FBB756178}" type="slidenum">
              <a:rPr lang="en-US" smtClean="0"/>
              <a:t>21</a:t>
            </a:fld>
            <a:endParaRPr lang="en-US"/>
          </a:p>
        </p:txBody>
      </p:sp>
    </p:spTree>
    <p:extLst>
      <p:ext uri="{BB962C8B-B14F-4D97-AF65-F5344CB8AC3E}">
        <p14:creationId xmlns:p14="http://schemas.microsoft.com/office/powerpoint/2010/main" val="2666105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002B37-AAD2-4B87-AD8C-339FBB756178}" type="slidenum">
              <a:rPr lang="en-US" smtClean="0"/>
              <a:t>22</a:t>
            </a:fld>
            <a:endParaRPr lang="en-US"/>
          </a:p>
        </p:txBody>
      </p:sp>
    </p:spTree>
    <p:extLst>
      <p:ext uri="{BB962C8B-B14F-4D97-AF65-F5344CB8AC3E}">
        <p14:creationId xmlns:p14="http://schemas.microsoft.com/office/powerpoint/2010/main" val="89621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002B37-AAD2-4B87-AD8C-339FBB756178}" type="slidenum">
              <a:rPr lang="en-US" smtClean="0"/>
              <a:t>23</a:t>
            </a:fld>
            <a:endParaRPr lang="en-US"/>
          </a:p>
        </p:txBody>
      </p:sp>
    </p:spTree>
    <p:extLst>
      <p:ext uri="{BB962C8B-B14F-4D97-AF65-F5344CB8AC3E}">
        <p14:creationId xmlns:p14="http://schemas.microsoft.com/office/powerpoint/2010/main" val="2527218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Hydraulic tomography is conducting sequential pumping tests in porous media and observe the responses of hydraulic heads. It is widely used for characterizing conductivity or transmissivity of the porous media.</a:t>
            </a:r>
            <a:endParaRPr lang="en-US" sz="1200" dirty="0"/>
          </a:p>
          <a:p>
            <a:endParaRPr lang="en-US" dirty="0"/>
          </a:p>
        </p:txBody>
      </p:sp>
      <p:sp>
        <p:nvSpPr>
          <p:cNvPr id="4" name="Slide Number Placeholder 3"/>
          <p:cNvSpPr>
            <a:spLocks noGrp="1"/>
          </p:cNvSpPr>
          <p:nvPr>
            <p:ph type="sldNum" sz="quarter" idx="5"/>
          </p:nvPr>
        </p:nvSpPr>
        <p:spPr/>
        <p:txBody>
          <a:bodyPr/>
          <a:lstStyle/>
          <a:p>
            <a:fld id="{69002B37-AAD2-4B87-AD8C-339FBB756178}" type="slidenum">
              <a:rPr lang="en-US" smtClean="0"/>
              <a:t>2</a:t>
            </a:fld>
            <a:endParaRPr lang="en-US"/>
          </a:p>
        </p:txBody>
      </p:sp>
    </p:spTree>
    <p:extLst>
      <p:ext uri="{BB962C8B-B14F-4D97-AF65-F5344CB8AC3E}">
        <p14:creationId xmlns:p14="http://schemas.microsoft.com/office/powerpoint/2010/main" val="1743630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002B37-AAD2-4B87-AD8C-339FBB756178}" type="slidenum">
              <a:rPr lang="en-US" smtClean="0"/>
              <a:t>24</a:t>
            </a:fld>
            <a:endParaRPr lang="en-US"/>
          </a:p>
        </p:txBody>
      </p:sp>
    </p:spTree>
    <p:extLst>
      <p:ext uri="{BB962C8B-B14F-4D97-AF65-F5344CB8AC3E}">
        <p14:creationId xmlns:p14="http://schemas.microsoft.com/office/powerpoint/2010/main" val="524555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Correspondingly, the forward problem solves hydraulic heads with known transmissivity, and numerical method like FEM can be used as forward model. However, The inverse problem is characterizing transmissivity, it is ill-posed and nonlinear, many gradient-based methods need to run the forward model iteratively. Such methods are computationally expensive when the dimension of the transmissivity field is large.</a:t>
            </a:r>
          </a:p>
        </p:txBody>
      </p:sp>
      <p:sp>
        <p:nvSpPr>
          <p:cNvPr id="4" name="Slide Number Placeholder 3"/>
          <p:cNvSpPr>
            <a:spLocks noGrp="1"/>
          </p:cNvSpPr>
          <p:nvPr>
            <p:ph type="sldNum" sz="quarter" idx="5"/>
          </p:nvPr>
        </p:nvSpPr>
        <p:spPr/>
        <p:txBody>
          <a:bodyPr/>
          <a:lstStyle/>
          <a:p>
            <a:fld id="{69002B37-AAD2-4B87-AD8C-339FBB756178}" type="slidenum">
              <a:rPr lang="en-US" smtClean="0"/>
              <a:t>3</a:t>
            </a:fld>
            <a:endParaRPr lang="en-US"/>
          </a:p>
        </p:txBody>
      </p:sp>
    </p:spTree>
    <p:extLst>
      <p:ext uri="{BB962C8B-B14F-4D97-AF65-F5344CB8AC3E}">
        <p14:creationId xmlns:p14="http://schemas.microsoft.com/office/powerpoint/2010/main" val="913278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Dr. Tartakovsky proposed to use physics informed neural networks in sub-flow modeling. In the work, there are two nets, one for hydraulic heads and the other for conductivity, they are combined to minimize the loss term of PDE regularization. This term is derived from sub-flow governing equations. The related partial derivatives are evaluated with automatic differentiation. Within the same framework, we use PINN to simulate the hydraulic tomography.</a:t>
            </a:r>
          </a:p>
          <a:p>
            <a:r>
              <a:rPr lang="en-US" dirty="0"/>
              <a:t>In 2017, Dr. </a:t>
            </a:r>
            <a:r>
              <a:rPr lang="en-US" dirty="0" err="1"/>
              <a:t>Raissi</a:t>
            </a:r>
            <a:r>
              <a:rPr lang="en-US" dirty="0"/>
              <a:t> proposed PINNs to solve PDE with neural networks.</a:t>
            </a:r>
          </a:p>
        </p:txBody>
      </p:sp>
      <p:sp>
        <p:nvSpPr>
          <p:cNvPr id="4" name="Slide Number Placeholder 3"/>
          <p:cNvSpPr>
            <a:spLocks noGrp="1"/>
          </p:cNvSpPr>
          <p:nvPr>
            <p:ph type="sldNum" sz="quarter" idx="5"/>
          </p:nvPr>
        </p:nvSpPr>
        <p:spPr/>
        <p:txBody>
          <a:bodyPr/>
          <a:lstStyle/>
          <a:p>
            <a:fld id="{69002B37-AAD2-4B87-AD8C-339FBB756178}" type="slidenum">
              <a:rPr lang="en-US" smtClean="0"/>
              <a:t>4</a:t>
            </a:fld>
            <a:endParaRPr lang="en-US"/>
          </a:p>
        </p:txBody>
      </p:sp>
    </p:spTree>
    <p:extLst>
      <p:ext uri="{BB962C8B-B14F-4D97-AF65-F5344CB8AC3E}">
        <p14:creationId xmlns:p14="http://schemas.microsoft.com/office/powerpoint/2010/main" val="45327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simulation, the aquifer is 2D, the resolution is1024x1024, containing over 1 million unknowns. The system of pumping test has 5 PDEs, including initial and boundary conditions and governing equations for non-pumping grid and pumping well. The two governing equations have the same form but are different the right</a:t>
            </a:r>
            <a:r>
              <a:rPr lang="en-US" altLang="zh-CN" dirty="0"/>
              <a:t>-</a:t>
            </a:r>
            <a:r>
              <a:rPr lang="en-US" dirty="0"/>
              <a:t>hand side by the pumping rate.</a:t>
            </a:r>
          </a:p>
          <a:p>
            <a:r>
              <a:rPr lang="en-US" dirty="0"/>
              <a:t>Pumping grid is a sink to the system.</a:t>
            </a:r>
          </a:p>
        </p:txBody>
      </p:sp>
      <p:sp>
        <p:nvSpPr>
          <p:cNvPr id="4" name="Slide Number Placeholder 3"/>
          <p:cNvSpPr>
            <a:spLocks noGrp="1"/>
          </p:cNvSpPr>
          <p:nvPr>
            <p:ph type="sldNum" sz="quarter" idx="5"/>
          </p:nvPr>
        </p:nvSpPr>
        <p:spPr/>
        <p:txBody>
          <a:bodyPr/>
          <a:lstStyle/>
          <a:p>
            <a:fld id="{69002B37-AAD2-4B87-AD8C-339FBB756178}" type="slidenum">
              <a:rPr lang="en-US" smtClean="0"/>
              <a:t>5</a:t>
            </a:fld>
            <a:endParaRPr lang="en-US"/>
          </a:p>
        </p:txBody>
      </p:sp>
    </p:spTree>
    <p:extLst>
      <p:ext uri="{BB962C8B-B14F-4D97-AF65-F5344CB8AC3E}">
        <p14:creationId xmlns:p14="http://schemas.microsoft.com/office/powerpoint/2010/main" val="2149068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two neural networks for simulating a pumping test. Forward net takes spatial and temporal coordinates as input and predict hydraulic head as output. Inverse net takes spatial coordinate as input and estimate transmissivity as output. We collect labeled reference data for both of networks at measuring locations. Besides, two nets are forced to satisfy the PDE constraints at collocation points.</a:t>
            </a:r>
          </a:p>
        </p:txBody>
      </p:sp>
      <p:sp>
        <p:nvSpPr>
          <p:cNvPr id="4" name="Slide Number Placeholder 3"/>
          <p:cNvSpPr>
            <a:spLocks noGrp="1"/>
          </p:cNvSpPr>
          <p:nvPr>
            <p:ph type="sldNum" sz="quarter" idx="5"/>
          </p:nvPr>
        </p:nvSpPr>
        <p:spPr/>
        <p:txBody>
          <a:bodyPr/>
          <a:lstStyle/>
          <a:p>
            <a:fld id="{69002B37-AAD2-4B87-AD8C-339FBB756178}" type="slidenum">
              <a:rPr lang="en-US" smtClean="0"/>
              <a:t>6</a:t>
            </a:fld>
            <a:endParaRPr lang="en-US"/>
          </a:p>
        </p:txBody>
      </p:sp>
    </p:spTree>
    <p:extLst>
      <p:ext uri="{BB962C8B-B14F-4D97-AF65-F5344CB8AC3E}">
        <p14:creationId xmlns:p14="http://schemas.microsoft.com/office/powerpoint/2010/main" val="280063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 measurements and collocation data for training are sampled in batch, at each time step in a pumping test, we sample 10 batch of data. Within these batch, most data are deterministic except for the non-pumping grids. Non-pumping grids are randomly selected from the domain, the number of them is a hyperparameter like batch size in deep learning.</a:t>
            </a:r>
          </a:p>
          <a:p>
            <a:r>
              <a:rPr lang="en-US" sz="1400" dirty="0"/>
              <a:t>Deterministic data include reference data and boundary and initial conditions and pumping grid.</a:t>
            </a:r>
          </a:p>
        </p:txBody>
      </p:sp>
      <p:sp>
        <p:nvSpPr>
          <p:cNvPr id="4" name="Slide Number Placeholder 3"/>
          <p:cNvSpPr>
            <a:spLocks noGrp="1"/>
          </p:cNvSpPr>
          <p:nvPr>
            <p:ph type="sldNum" sz="quarter" idx="5"/>
          </p:nvPr>
        </p:nvSpPr>
        <p:spPr/>
        <p:txBody>
          <a:bodyPr/>
          <a:lstStyle/>
          <a:p>
            <a:fld id="{69002B37-AAD2-4B87-AD8C-339FBB756178}" type="slidenum">
              <a:rPr lang="en-US" smtClean="0"/>
              <a:t>7</a:t>
            </a:fld>
            <a:endParaRPr lang="en-US"/>
          </a:p>
        </p:txBody>
      </p:sp>
    </p:spTree>
    <p:extLst>
      <p:ext uri="{BB962C8B-B14F-4D97-AF65-F5344CB8AC3E}">
        <p14:creationId xmlns:p14="http://schemas.microsoft.com/office/powerpoint/2010/main" val="3713514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the graph of PINN for pumping test. In each training iteration, a batch of data is used to train the PINN. The predictions from two nets are used for evaluating loss of data match and zero-order constraints like constant-head initial condition and Dirichlet BC. Then, automatic differentiation is applied to compose the higher-order PDE loss terms. Total loss is weighted sum of all these loss terms. It is optimized through backpropagation.</a:t>
            </a:r>
            <a:endParaRPr lang="en-US" dirty="0"/>
          </a:p>
        </p:txBody>
      </p:sp>
      <p:sp>
        <p:nvSpPr>
          <p:cNvPr id="4" name="Slide Number Placeholder 3"/>
          <p:cNvSpPr>
            <a:spLocks noGrp="1"/>
          </p:cNvSpPr>
          <p:nvPr>
            <p:ph type="sldNum" sz="quarter" idx="5"/>
          </p:nvPr>
        </p:nvSpPr>
        <p:spPr/>
        <p:txBody>
          <a:bodyPr/>
          <a:lstStyle/>
          <a:p>
            <a:fld id="{69002B37-AAD2-4B87-AD8C-339FBB756178}" type="slidenum">
              <a:rPr lang="en-US" smtClean="0"/>
              <a:t>8</a:t>
            </a:fld>
            <a:endParaRPr lang="en-US"/>
          </a:p>
        </p:txBody>
      </p:sp>
    </p:spTree>
    <p:extLst>
      <p:ext uri="{BB962C8B-B14F-4D97-AF65-F5344CB8AC3E}">
        <p14:creationId xmlns:p14="http://schemas.microsoft.com/office/powerpoint/2010/main" val="1789218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hydraulic tomography, sequential pumping tests are conducted at different locations. Each of them is a specific forward problem and is simulated by an individual forward net. The inverse net is unchanged. Multiple nets can be trained together to provide stronger PDE constraints. And this is full hydraulic tomography PINN or HT-PINN.</a:t>
            </a:r>
          </a:p>
        </p:txBody>
      </p:sp>
      <p:sp>
        <p:nvSpPr>
          <p:cNvPr id="4" name="Slide Number Placeholder 3"/>
          <p:cNvSpPr>
            <a:spLocks noGrp="1"/>
          </p:cNvSpPr>
          <p:nvPr>
            <p:ph type="sldNum" sz="quarter" idx="5"/>
          </p:nvPr>
        </p:nvSpPr>
        <p:spPr/>
        <p:txBody>
          <a:bodyPr/>
          <a:lstStyle/>
          <a:p>
            <a:fld id="{69002B37-AAD2-4B87-AD8C-339FBB756178}" type="slidenum">
              <a:rPr lang="en-US" smtClean="0"/>
              <a:t>9</a:t>
            </a:fld>
            <a:endParaRPr lang="en-US"/>
          </a:p>
        </p:txBody>
      </p:sp>
    </p:spTree>
    <p:extLst>
      <p:ext uri="{BB962C8B-B14F-4D97-AF65-F5344CB8AC3E}">
        <p14:creationId xmlns:p14="http://schemas.microsoft.com/office/powerpoint/2010/main" val="1136984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27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dy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20C286-580B-F54B-9F7E-C929BDB30843}"/>
              </a:ext>
            </a:extLst>
          </p:cNvPr>
          <p:cNvSpPr>
            <a:spLocks noGrp="1"/>
          </p:cNvSpPr>
          <p:nvPr>
            <p:ph type="title" hasCustomPrompt="1"/>
          </p:nvPr>
        </p:nvSpPr>
        <p:spPr>
          <a:xfrm>
            <a:off x="360218" y="1244457"/>
            <a:ext cx="10972800" cy="1143000"/>
          </a:xfrm>
          <a:prstGeom prst="rect">
            <a:avLst/>
          </a:prstGeom>
        </p:spPr>
        <p:txBody>
          <a:bodyPr anchor="ctr">
            <a:normAutofit/>
          </a:bodyPr>
          <a:lstStyle>
            <a:lvl1pPr marL="0" marR="0" indent="0" algn="l" defTabSz="609585" rtl="0" eaLnBrk="1" fontAlgn="auto" latinLnBrk="0" hangingPunct="1">
              <a:lnSpc>
                <a:spcPct val="100000"/>
              </a:lnSpc>
              <a:spcBef>
                <a:spcPct val="0"/>
              </a:spcBef>
              <a:spcAft>
                <a:spcPts val="0"/>
              </a:spcAft>
              <a:buClrTx/>
              <a:buSzTx/>
              <a:buFontTx/>
              <a:buNone/>
              <a:tabLst/>
              <a:defRPr sz="4800" b="1" i="0" cap="all" baseline="0">
                <a:solidFill>
                  <a:schemeClr val="tx2"/>
                </a:solidFill>
                <a:latin typeface="Montserrat" pitchFamily="2" charset="77"/>
                <a:cs typeface="Montserrat" pitchFamily="2" charset="77"/>
              </a:defRPr>
            </a:lvl1pPr>
          </a:lstStyle>
          <a:p>
            <a:r>
              <a:rPr lang="en-US" dirty="0"/>
              <a:t>TITLE HERE</a:t>
            </a:r>
          </a:p>
        </p:txBody>
      </p:sp>
      <p:sp>
        <p:nvSpPr>
          <p:cNvPr id="5" name="Text Placeholder 4">
            <a:extLst>
              <a:ext uri="{FF2B5EF4-FFF2-40B4-BE49-F238E27FC236}">
                <a16:creationId xmlns:a16="http://schemas.microsoft.com/office/drawing/2014/main" id="{F58E52AA-E205-984E-BC9E-204D3C98F1B9}"/>
              </a:ext>
            </a:extLst>
          </p:cNvPr>
          <p:cNvSpPr>
            <a:spLocks noGrp="1"/>
          </p:cNvSpPr>
          <p:nvPr>
            <p:ph type="body" sz="quarter" idx="10"/>
          </p:nvPr>
        </p:nvSpPr>
        <p:spPr>
          <a:xfrm>
            <a:off x="360219" y="2581130"/>
            <a:ext cx="9434946" cy="4013633"/>
          </a:xfrm>
          <a:prstGeom prst="rect">
            <a:avLst/>
          </a:prstGeom>
        </p:spPr>
        <p:txBody>
          <a:bodyPr/>
          <a:lstStyle>
            <a:lvl1pPr>
              <a:defRPr sz="2400" b="0" i="0">
                <a:ln>
                  <a:solidFill>
                    <a:schemeClr val="accent5"/>
                  </a:solidFill>
                </a:ln>
                <a:solidFill>
                  <a:schemeClr val="tx1"/>
                </a:solidFill>
                <a:latin typeface="Montserrat Light" pitchFamily="2" charset="77"/>
              </a:defRPr>
            </a:lvl1pPr>
            <a:lvl2pPr>
              <a:defRPr sz="2400" b="0" i="0">
                <a:ln>
                  <a:solidFill>
                    <a:schemeClr val="accent5"/>
                  </a:solidFill>
                </a:ln>
                <a:solidFill>
                  <a:schemeClr val="tx1"/>
                </a:solidFill>
                <a:latin typeface="Montserrat Light" pitchFamily="2" charset="77"/>
              </a:defRPr>
            </a:lvl2pPr>
            <a:lvl3pPr>
              <a:defRPr sz="2400" b="0" i="0">
                <a:ln>
                  <a:solidFill>
                    <a:schemeClr val="accent5"/>
                  </a:solidFill>
                </a:ln>
                <a:solidFill>
                  <a:schemeClr val="tx1"/>
                </a:solidFill>
                <a:latin typeface="Montserrat Light" pitchFamily="2" charset="77"/>
              </a:defRPr>
            </a:lvl3pPr>
            <a:lvl4pPr>
              <a:defRPr sz="2400" b="0" i="0">
                <a:ln>
                  <a:solidFill>
                    <a:schemeClr val="accent5"/>
                  </a:solidFill>
                </a:ln>
                <a:solidFill>
                  <a:schemeClr val="tx1"/>
                </a:solidFill>
                <a:latin typeface="Montserrat Light" pitchFamily="2" charset="77"/>
              </a:defRPr>
            </a:lvl4pPr>
            <a:lvl5pPr>
              <a:defRPr sz="2400" b="0" i="0">
                <a:ln>
                  <a:solidFill>
                    <a:schemeClr val="accent5"/>
                  </a:solidFill>
                </a:ln>
                <a:solidFill>
                  <a:schemeClr val="tx1"/>
                </a:solidFill>
                <a:latin typeface="Montserrat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4849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userDrawn="1"/>
        </p:nvSpPr>
        <p:spPr>
          <a:xfrm>
            <a:off x="404527" y="1141988"/>
            <a:ext cx="5524326" cy="1107996"/>
          </a:xfrm>
          <a:prstGeom prst="rect">
            <a:avLst/>
          </a:prstGeom>
          <a:noFill/>
        </p:spPr>
        <p:txBody>
          <a:bodyPr wrap="square" rtlCol="0">
            <a:spAutoFit/>
          </a:bodyPr>
          <a:lstStyle/>
          <a:p>
            <a:pPr algn="l"/>
            <a:r>
              <a:rPr lang="en-US" sz="6600" b="1" i="0" cap="all" baseline="0" dirty="0">
                <a:solidFill>
                  <a:schemeClr val="bg1"/>
                </a:solidFill>
                <a:latin typeface="Montserrat" pitchFamily="2" charset="77"/>
                <a:cs typeface="Myriad Pro"/>
              </a:rPr>
              <a:t>Thank you</a:t>
            </a:r>
          </a:p>
        </p:txBody>
      </p:sp>
      <p:sp>
        <p:nvSpPr>
          <p:cNvPr id="6" name="Text Placeholder 5">
            <a:extLst>
              <a:ext uri="{FF2B5EF4-FFF2-40B4-BE49-F238E27FC236}">
                <a16:creationId xmlns:a16="http://schemas.microsoft.com/office/drawing/2014/main" id="{9639621C-BD24-4945-8344-1C676BE8696C}"/>
              </a:ext>
            </a:extLst>
          </p:cNvPr>
          <p:cNvSpPr>
            <a:spLocks noGrp="1"/>
          </p:cNvSpPr>
          <p:nvPr>
            <p:ph type="body" sz="quarter" idx="10" hasCustomPrompt="1"/>
          </p:nvPr>
        </p:nvSpPr>
        <p:spPr>
          <a:xfrm>
            <a:off x="544513" y="2251571"/>
            <a:ext cx="4506912" cy="1851025"/>
          </a:xfrm>
          <a:prstGeom prst="rect">
            <a:avLst/>
          </a:prstGeom>
        </p:spPr>
        <p:txBody>
          <a:bodyPr/>
          <a:lstStyle>
            <a:lvl1pPr marL="0" indent="0" algn="l">
              <a:buNone/>
              <a:defRPr sz="2400" b="0" i="0">
                <a:solidFill>
                  <a:schemeClr val="bg1"/>
                </a:solidFill>
                <a:latin typeface="Montserrat" pitchFamily="2" charset="77"/>
              </a:defRPr>
            </a:lvl1pPr>
            <a:lvl2pPr>
              <a:defRPr sz="1800">
                <a:solidFill>
                  <a:schemeClr val="bg1"/>
                </a:solidFill>
                <a:latin typeface="Libre Franklin" pitchFamily="2" charset="77"/>
              </a:defRPr>
            </a:lvl2pPr>
            <a:lvl3pPr>
              <a:defRPr sz="1800">
                <a:solidFill>
                  <a:schemeClr val="bg1"/>
                </a:solidFill>
                <a:latin typeface="Libre Franklin" pitchFamily="2" charset="77"/>
              </a:defRPr>
            </a:lvl3pPr>
            <a:lvl4pPr>
              <a:defRPr sz="1800">
                <a:solidFill>
                  <a:schemeClr val="bg1"/>
                </a:solidFill>
                <a:latin typeface="Libre Franklin" pitchFamily="2" charset="77"/>
              </a:defRPr>
            </a:lvl4pPr>
            <a:lvl5pPr>
              <a:defRPr sz="1800">
                <a:solidFill>
                  <a:schemeClr val="bg1"/>
                </a:solidFill>
                <a:latin typeface="Libre Franklin" pitchFamily="2" charset="77"/>
              </a:defRPr>
            </a:lvl5pPr>
          </a:lstStyle>
          <a:p>
            <a:pPr lvl="0"/>
            <a:r>
              <a:rPr lang="en-US" dirty="0"/>
              <a:t>Closing sentence or</a:t>
            </a:r>
            <a:br>
              <a:rPr lang="en-US" dirty="0"/>
            </a:br>
            <a:r>
              <a:rPr lang="en-US" dirty="0"/>
              <a:t>contact information goes here.</a:t>
            </a:r>
          </a:p>
        </p:txBody>
      </p:sp>
    </p:spTree>
    <p:extLst>
      <p:ext uri="{BB962C8B-B14F-4D97-AF65-F5344CB8AC3E}">
        <p14:creationId xmlns:p14="http://schemas.microsoft.com/office/powerpoint/2010/main" val="3991182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41AD7A-2675-4841-BADF-3F57548C418B}"/>
              </a:ext>
            </a:extLst>
          </p:cNvPr>
          <p:cNvSpPr txBox="1"/>
          <p:nvPr userDrawn="1"/>
        </p:nvSpPr>
        <p:spPr>
          <a:xfrm>
            <a:off x="404527" y="1141988"/>
            <a:ext cx="5524326" cy="1107996"/>
          </a:xfrm>
          <a:prstGeom prst="rect">
            <a:avLst/>
          </a:prstGeom>
          <a:noFill/>
        </p:spPr>
        <p:txBody>
          <a:bodyPr wrap="square" rtlCol="0">
            <a:spAutoFit/>
          </a:bodyPr>
          <a:lstStyle/>
          <a:p>
            <a:pPr algn="l"/>
            <a:r>
              <a:rPr lang="en-US" sz="6600" b="1" i="0" cap="all" baseline="0" dirty="0">
                <a:solidFill>
                  <a:schemeClr val="bg1"/>
                </a:solidFill>
                <a:latin typeface="Montserrat" pitchFamily="2" charset="77"/>
                <a:cs typeface="Myriad Pro"/>
              </a:rPr>
              <a:t>Thank you</a:t>
            </a:r>
          </a:p>
        </p:txBody>
      </p:sp>
      <p:sp>
        <p:nvSpPr>
          <p:cNvPr id="5" name="Text Placeholder 5">
            <a:extLst>
              <a:ext uri="{FF2B5EF4-FFF2-40B4-BE49-F238E27FC236}">
                <a16:creationId xmlns:a16="http://schemas.microsoft.com/office/drawing/2014/main" id="{3B214845-27FE-F048-9C6B-A6B9C4741570}"/>
              </a:ext>
            </a:extLst>
          </p:cNvPr>
          <p:cNvSpPr>
            <a:spLocks noGrp="1"/>
          </p:cNvSpPr>
          <p:nvPr>
            <p:ph type="body" sz="quarter" idx="10" hasCustomPrompt="1"/>
          </p:nvPr>
        </p:nvSpPr>
        <p:spPr>
          <a:xfrm>
            <a:off x="544513" y="2251571"/>
            <a:ext cx="4506912" cy="1851025"/>
          </a:xfrm>
          <a:prstGeom prst="rect">
            <a:avLst/>
          </a:prstGeom>
        </p:spPr>
        <p:txBody>
          <a:bodyPr/>
          <a:lstStyle>
            <a:lvl1pPr marL="0" indent="0" algn="l">
              <a:buNone/>
              <a:defRPr sz="2400" b="0" i="0">
                <a:solidFill>
                  <a:schemeClr val="bg1"/>
                </a:solidFill>
                <a:latin typeface="Montserrat" pitchFamily="2" charset="77"/>
              </a:defRPr>
            </a:lvl1pPr>
            <a:lvl2pPr>
              <a:defRPr sz="1800">
                <a:solidFill>
                  <a:schemeClr val="bg1"/>
                </a:solidFill>
                <a:latin typeface="Libre Franklin" pitchFamily="2" charset="77"/>
              </a:defRPr>
            </a:lvl2pPr>
            <a:lvl3pPr>
              <a:defRPr sz="1800">
                <a:solidFill>
                  <a:schemeClr val="bg1"/>
                </a:solidFill>
                <a:latin typeface="Libre Franklin" pitchFamily="2" charset="77"/>
              </a:defRPr>
            </a:lvl3pPr>
            <a:lvl4pPr>
              <a:defRPr sz="1800">
                <a:solidFill>
                  <a:schemeClr val="bg1"/>
                </a:solidFill>
                <a:latin typeface="Libre Franklin" pitchFamily="2" charset="77"/>
              </a:defRPr>
            </a:lvl4pPr>
            <a:lvl5pPr>
              <a:defRPr sz="1800">
                <a:solidFill>
                  <a:schemeClr val="bg1"/>
                </a:solidFill>
                <a:latin typeface="Libre Franklin" pitchFamily="2" charset="77"/>
              </a:defRPr>
            </a:lvl5pPr>
          </a:lstStyle>
          <a:p>
            <a:pPr lvl="0"/>
            <a:r>
              <a:rPr lang="en-US" dirty="0"/>
              <a:t>Closing sentence or</a:t>
            </a:r>
            <a:br>
              <a:rPr lang="en-US" dirty="0"/>
            </a:br>
            <a:r>
              <a:rPr lang="en-US" dirty="0"/>
              <a:t>contact information goes here.</a:t>
            </a:r>
          </a:p>
        </p:txBody>
      </p:sp>
    </p:spTree>
    <p:extLst>
      <p:ext uri="{BB962C8B-B14F-4D97-AF65-F5344CB8AC3E}">
        <p14:creationId xmlns:p14="http://schemas.microsoft.com/office/powerpoint/2010/main" val="2335782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pons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1061639" y="2187751"/>
            <a:ext cx="4690641" cy="461665"/>
          </a:xfrm>
          <a:prstGeom prst="rect">
            <a:avLst/>
          </a:prstGeom>
          <a:noFill/>
        </p:spPr>
        <p:txBody>
          <a:bodyPr wrap="square" rtlCol="0">
            <a:spAutoFit/>
          </a:bodyPr>
          <a:lstStyle/>
          <a:p>
            <a:pPr algn="ctr"/>
            <a:r>
              <a:rPr lang="en-US" sz="2400" b="0" i="0" spc="400" dirty="0">
                <a:solidFill>
                  <a:schemeClr val="bg1"/>
                </a:solidFill>
                <a:latin typeface="Montserrat" pitchFamily="2" charset="77"/>
                <a:cs typeface="Myriad Pro"/>
              </a:rPr>
              <a:t>TO OUR SPONSORS!</a:t>
            </a:r>
          </a:p>
        </p:txBody>
      </p:sp>
      <p:sp>
        <p:nvSpPr>
          <p:cNvPr id="3" name="TextBox 2"/>
          <p:cNvSpPr txBox="1"/>
          <p:nvPr userDrawn="1"/>
        </p:nvSpPr>
        <p:spPr>
          <a:xfrm>
            <a:off x="689740" y="1212251"/>
            <a:ext cx="5524326" cy="2308324"/>
          </a:xfrm>
          <a:prstGeom prst="rect">
            <a:avLst/>
          </a:prstGeom>
          <a:noFill/>
        </p:spPr>
        <p:txBody>
          <a:bodyPr wrap="square" rtlCol="0">
            <a:spAutoFit/>
          </a:bodyPr>
          <a:lstStyle/>
          <a:p>
            <a:pPr algn="ctr"/>
            <a:r>
              <a:rPr lang="en-US" sz="7200" b="1" i="0" cap="all" baseline="0" dirty="0">
                <a:solidFill>
                  <a:schemeClr val="bg1"/>
                </a:solidFill>
                <a:latin typeface="Montserrat" pitchFamily="2" charset="77"/>
                <a:cs typeface="Myriad Pro"/>
              </a:rPr>
              <a:t>Thank you</a:t>
            </a:r>
          </a:p>
        </p:txBody>
      </p:sp>
      <p:sp>
        <p:nvSpPr>
          <p:cNvPr id="5" name="Content Placeholder 4"/>
          <p:cNvSpPr>
            <a:spLocks noGrp="1"/>
          </p:cNvSpPr>
          <p:nvPr>
            <p:ph sz="quarter" idx="14" hasCustomPrompt="1"/>
          </p:nvPr>
        </p:nvSpPr>
        <p:spPr>
          <a:xfrm>
            <a:off x="1400853" y="3376072"/>
            <a:ext cx="4102100" cy="1498600"/>
          </a:xfrm>
          <a:prstGeom prst="rect">
            <a:avLst/>
          </a:prstGeom>
        </p:spPr>
        <p:txBody>
          <a:bodyPr anchor="ctr"/>
          <a:lstStyle>
            <a:lvl1pPr marL="0" indent="0" algn="ctr">
              <a:buNone/>
              <a:defRPr sz="1867" baseline="0">
                <a:solidFill>
                  <a:schemeClr val="bg1">
                    <a:lumMod val="75000"/>
                  </a:schemeClr>
                </a:solidFill>
              </a:defRPr>
            </a:lvl1pPr>
          </a:lstStyle>
          <a:p>
            <a:pPr lvl="0"/>
            <a:r>
              <a:rPr lang="en-US" dirty="0"/>
              <a:t>[Company Logo Here]</a:t>
            </a:r>
          </a:p>
        </p:txBody>
      </p:sp>
    </p:spTree>
    <p:extLst>
      <p:ext uri="{BB962C8B-B14F-4D97-AF65-F5344CB8AC3E}">
        <p14:creationId xmlns:p14="http://schemas.microsoft.com/office/powerpoint/2010/main" val="3317819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pons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hasCustomPrompt="1"/>
          </p:nvPr>
        </p:nvSpPr>
        <p:spPr>
          <a:xfrm>
            <a:off x="1807253" y="3312572"/>
            <a:ext cx="4102100" cy="1498600"/>
          </a:xfrm>
          <a:prstGeom prst="rect">
            <a:avLst/>
          </a:prstGeom>
        </p:spPr>
        <p:txBody>
          <a:bodyPr anchor="ctr"/>
          <a:lstStyle>
            <a:lvl1pPr marL="0" indent="0" algn="ctr">
              <a:buNone/>
              <a:defRPr sz="1867" baseline="0">
                <a:solidFill>
                  <a:schemeClr val="bg1">
                    <a:lumMod val="75000"/>
                  </a:schemeClr>
                </a:solidFill>
              </a:defRPr>
            </a:lvl1pPr>
          </a:lstStyle>
          <a:p>
            <a:pPr lvl="0"/>
            <a:r>
              <a:rPr lang="en-US" dirty="0"/>
              <a:t>[Company Logo Here]</a:t>
            </a:r>
          </a:p>
        </p:txBody>
      </p:sp>
      <p:sp>
        <p:nvSpPr>
          <p:cNvPr id="6" name="TextBox 5">
            <a:extLst>
              <a:ext uri="{FF2B5EF4-FFF2-40B4-BE49-F238E27FC236}">
                <a16:creationId xmlns:a16="http://schemas.microsoft.com/office/drawing/2014/main" id="{40053677-F40F-5243-88AC-3FC8AA191B7B}"/>
              </a:ext>
            </a:extLst>
          </p:cNvPr>
          <p:cNvSpPr txBox="1"/>
          <p:nvPr userDrawn="1"/>
        </p:nvSpPr>
        <p:spPr>
          <a:xfrm>
            <a:off x="1468039" y="2124251"/>
            <a:ext cx="4690641" cy="461665"/>
          </a:xfrm>
          <a:prstGeom prst="rect">
            <a:avLst/>
          </a:prstGeom>
          <a:noFill/>
        </p:spPr>
        <p:txBody>
          <a:bodyPr wrap="square" rtlCol="0">
            <a:spAutoFit/>
          </a:bodyPr>
          <a:lstStyle/>
          <a:p>
            <a:pPr algn="ctr"/>
            <a:r>
              <a:rPr lang="en-US" sz="2400" b="0" i="0" spc="400" dirty="0">
                <a:solidFill>
                  <a:schemeClr val="bg1"/>
                </a:solidFill>
                <a:latin typeface="Montserrat" pitchFamily="2" charset="77"/>
                <a:cs typeface="Myriad Pro"/>
              </a:rPr>
              <a:t>TO OUR SPONSORS!</a:t>
            </a:r>
          </a:p>
        </p:txBody>
      </p:sp>
      <p:sp>
        <p:nvSpPr>
          <p:cNvPr id="7" name="TextBox 6">
            <a:extLst>
              <a:ext uri="{FF2B5EF4-FFF2-40B4-BE49-F238E27FC236}">
                <a16:creationId xmlns:a16="http://schemas.microsoft.com/office/drawing/2014/main" id="{B14C3D08-7F52-B848-8B5B-5390EECAEA33}"/>
              </a:ext>
            </a:extLst>
          </p:cNvPr>
          <p:cNvSpPr txBox="1"/>
          <p:nvPr userDrawn="1"/>
        </p:nvSpPr>
        <p:spPr>
          <a:xfrm>
            <a:off x="1096140" y="1148751"/>
            <a:ext cx="5524326" cy="2308324"/>
          </a:xfrm>
          <a:prstGeom prst="rect">
            <a:avLst/>
          </a:prstGeom>
          <a:noFill/>
        </p:spPr>
        <p:txBody>
          <a:bodyPr wrap="square" rtlCol="0">
            <a:spAutoFit/>
          </a:bodyPr>
          <a:lstStyle/>
          <a:p>
            <a:pPr algn="ctr"/>
            <a:r>
              <a:rPr lang="en-US" sz="7200" b="1" i="0" cap="all" baseline="0" dirty="0">
                <a:solidFill>
                  <a:schemeClr val="bg1"/>
                </a:solidFill>
                <a:latin typeface="Montserrat" pitchFamily="2" charset="77"/>
                <a:cs typeface="Myriad Pro"/>
              </a:rPr>
              <a:t>Thank you</a:t>
            </a:r>
          </a:p>
        </p:txBody>
      </p:sp>
    </p:spTree>
    <p:extLst>
      <p:ext uri="{BB962C8B-B14F-4D97-AF65-F5344CB8AC3E}">
        <p14:creationId xmlns:p14="http://schemas.microsoft.com/office/powerpoint/2010/main" val="3482862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pening Sess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34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5221" y="4460798"/>
            <a:ext cx="6129543" cy="1122583"/>
          </a:xfrm>
          <a:prstGeom prst="rect">
            <a:avLst/>
          </a:prstGeom>
        </p:spPr>
        <p:txBody>
          <a:bodyPr anchor="t">
            <a:noAutofit/>
          </a:bodyPr>
          <a:lstStyle>
            <a:lvl1pPr marL="0" indent="0" algn="l">
              <a:buNone/>
              <a:defRPr sz="2400" b="0" i="0">
                <a:solidFill>
                  <a:schemeClr val="bg1"/>
                </a:solidFill>
                <a:latin typeface="Montserrat" pitchFamily="2" charset="77"/>
                <a:cs typeface="Montserrat" pitchFamily="2" charset="77"/>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Date Here</a:t>
            </a:r>
          </a:p>
        </p:txBody>
      </p:sp>
      <p:sp>
        <p:nvSpPr>
          <p:cNvPr id="4" name="Title 3"/>
          <p:cNvSpPr>
            <a:spLocks noGrp="1"/>
          </p:cNvSpPr>
          <p:nvPr>
            <p:ph type="title" hasCustomPrompt="1"/>
          </p:nvPr>
        </p:nvSpPr>
        <p:spPr>
          <a:xfrm>
            <a:off x="465220" y="712248"/>
            <a:ext cx="6912609" cy="3596515"/>
          </a:xfrm>
          <a:prstGeom prst="rect">
            <a:avLst/>
          </a:prstGeom>
        </p:spPr>
        <p:txBody>
          <a:bodyPr/>
          <a:lstStyle>
            <a:lvl1pPr algn="l">
              <a:defRPr sz="5400" b="1" i="0">
                <a:solidFill>
                  <a:schemeClr val="bg1"/>
                </a:solidFill>
                <a:latin typeface="Montserrat" pitchFamily="2" charset="77"/>
                <a:cs typeface="Montserrat" pitchFamily="2" charset="77"/>
              </a:defRPr>
            </a:lvl1pPr>
          </a:lstStyle>
          <a:p>
            <a:r>
              <a:rPr lang="en-US" dirty="0"/>
              <a:t>Title here</a:t>
            </a:r>
          </a:p>
        </p:txBody>
      </p:sp>
    </p:spTree>
    <p:extLst>
      <p:ext uri="{BB962C8B-B14F-4D97-AF65-F5344CB8AC3E}">
        <p14:creationId xmlns:p14="http://schemas.microsoft.com/office/powerpoint/2010/main" val="142694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FF84AC1E-5FED-6145-BD61-ACBECE390120}"/>
              </a:ext>
            </a:extLst>
          </p:cNvPr>
          <p:cNvSpPr>
            <a:spLocks noGrp="1"/>
          </p:cNvSpPr>
          <p:nvPr>
            <p:ph type="body" idx="1" hasCustomPrompt="1"/>
          </p:nvPr>
        </p:nvSpPr>
        <p:spPr>
          <a:xfrm>
            <a:off x="465221" y="4460798"/>
            <a:ext cx="6129543" cy="1122583"/>
          </a:xfrm>
          <a:prstGeom prst="rect">
            <a:avLst/>
          </a:prstGeom>
        </p:spPr>
        <p:txBody>
          <a:bodyPr anchor="t">
            <a:noAutofit/>
          </a:bodyPr>
          <a:lstStyle>
            <a:lvl1pPr marL="0" indent="0" algn="l">
              <a:buNone/>
              <a:defRPr sz="2400" b="0" i="0">
                <a:solidFill>
                  <a:schemeClr val="bg1"/>
                </a:solidFill>
                <a:latin typeface="Montserrat" pitchFamily="2" charset="77"/>
                <a:cs typeface="Montserrat" pitchFamily="2" charset="77"/>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Date Here</a:t>
            </a:r>
          </a:p>
        </p:txBody>
      </p:sp>
      <p:sp>
        <p:nvSpPr>
          <p:cNvPr id="5" name="Title 3">
            <a:extLst>
              <a:ext uri="{FF2B5EF4-FFF2-40B4-BE49-F238E27FC236}">
                <a16:creationId xmlns:a16="http://schemas.microsoft.com/office/drawing/2014/main" id="{EB722D50-F693-9A4A-8EFE-50410D367167}"/>
              </a:ext>
            </a:extLst>
          </p:cNvPr>
          <p:cNvSpPr>
            <a:spLocks noGrp="1"/>
          </p:cNvSpPr>
          <p:nvPr>
            <p:ph type="title" hasCustomPrompt="1"/>
          </p:nvPr>
        </p:nvSpPr>
        <p:spPr>
          <a:xfrm>
            <a:off x="465221" y="712248"/>
            <a:ext cx="7895902" cy="3596515"/>
          </a:xfrm>
          <a:prstGeom prst="rect">
            <a:avLst/>
          </a:prstGeom>
        </p:spPr>
        <p:txBody>
          <a:bodyPr/>
          <a:lstStyle>
            <a:lvl1pPr algn="l">
              <a:defRPr sz="5400" b="1" i="0">
                <a:solidFill>
                  <a:schemeClr val="bg1"/>
                </a:solidFill>
                <a:latin typeface="Montserrat" pitchFamily="2" charset="77"/>
                <a:cs typeface="Montserrat" pitchFamily="2" charset="77"/>
              </a:defRPr>
            </a:lvl1pPr>
          </a:lstStyle>
          <a:p>
            <a:r>
              <a:rPr lang="en-US" dirty="0"/>
              <a:t>Title here</a:t>
            </a:r>
          </a:p>
        </p:txBody>
      </p:sp>
    </p:spTree>
    <p:extLst>
      <p:ext uri="{BB962C8B-B14F-4D97-AF65-F5344CB8AC3E}">
        <p14:creationId xmlns:p14="http://schemas.microsoft.com/office/powerpoint/2010/main" val="578691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ividual Spea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Text Placeholder 35"/>
          <p:cNvSpPr>
            <a:spLocks noGrp="1"/>
          </p:cNvSpPr>
          <p:nvPr>
            <p:ph type="body" sz="quarter" idx="11" hasCustomPrompt="1"/>
          </p:nvPr>
        </p:nvSpPr>
        <p:spPr>
          <a:xfrm>
            <a:off x="435400" y="1253879"/>
            <a:ext cx="5816600" cy="1802329"/>
          </a:xfrm>
          <a:prstGeom prst="rect">
            <a:avLst/>
          </a:prstGeom>
        </p:spPr>
        <p:txBody>
          <a:bodyPr anchor="b">
            <a:normAutofit/>
          </a:bodyPr>
          <a:lstStyle>
            <a:lvl1pPr marL="0" indent="0">
              <a:lnSpc>
                <a:spcPct val="70000"/>
              </a:lnSpc>
              <a:buNone/>
              <a:defRPr sz="4800" b="0" i="0" cap="all" baseline="0">
                <a:solidFill>
                  <a:schemeClr val="tx2"/>
                </a:solidFill>
                <a:latin typeface="Montserrat" pitchFamily="2" charset="77"/>
                <a:cs typeface="Montserrat" pitchFamily="2" charset="77"/>
              </a:defRPr>
            </a:lvl1pPr>
          </a:lstStyle>
          <a:p>
            <a:pPr lvl="0"/>
            <a:r>
              <a:rPr lang="en-US" dirty="0"/>
              <a:t>SPEAKER NAME</a:t>
            </a:r>
          </a:p>
        </p:txBody>
      </p:sp>
      <p:sp>
        <p:nvSpPr>
          <p:cNvPr id="38" name="Text Placeholder 37"/>
          <p:cNvSpPr>
            <a:spLocks noGrp="1"/>
          </p:cNvSpPr>
          <p:nvPr>
            <p:ph type="body" sz="quarter" idx="12" hasCustomPrompt="1"/>
          </p:nvPr>
        </p:nvSpPr>
        <p:spPr>
          <a:xfrm>
            <a:off x="435400" y="3429000"/>
            <a:ext cx="5800921" cy="1195940"/>
          </a:xfrm>
          <a:prstGeom prst="rect">
            <a:avLst/>
          </a:prstGeom>
        </p:spPr>
        <p:txBody>
          <a:bodyPr anchor="t">
            <a:normAutofit/>
          </a:bodyPr>
          <a:lstStyle>
            <a:lvl1pPr marL="0" indent="0">
              <a:buNone/>
              <a:defRPr sz="2800" b="0" i="0">
                <a:solidFill>
                  <a:srgbClr val="000000"/>
                </a:solidFill>
                <a:latin typeface="Montserrat" pitchFamily="2" charset="77"/>
                <a:cs typeface="Montserrat" pitchFamily="2" charset="77"/>
              </a:defRPr>
            </a:lvl1pPr>
          </a:lstStyle>
          <a:p>
            <a:pPr lvl="0"/>
            <a:r>
              <a:rPr lang="en-US" dirty="0"/>
              <a:t>Job Title</a:t>
            </a:r>
          </a:p>
        </p:txBody>
      </p:sp>
      <p:cxnSp>
        <p:nvCxnSpPr>
          <p:cNvPr id="7" name="Straight Connector 6"/>
          <p:cNvCxnSpPr/>
          <p:nvPr userDrawn="1"/>
        </p:nvCxnSpPr>
        <p:spPr>
          <a:xfrm flipV="1">
            <a:off x="435400" y="3234897"/>
            <a:ext cx="5644908" cy="15413"/>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sz="quarter" idx="15" hasCustomPrompt="1"/>
          </p:nvPr>
        </p:nvSpPr>
        <p:spPr>
          <a:xfrm>
            <a:off x="439951" y="4856262"/>
            <a:ext cx="2973916" cy="1526116"/>
          </a:xfrm>
          <a:prstGeom prst="rect">
            <a:avLst/>
          </a:prstGeom>
        </p:spPr>
        <p:txBody>
          <a:bodyPr anchor="ctr"/>
          <a:lstStyle>
            <a:lvl1pPr marL="692133" indent="-692133" algn="ctr">
              <a:buFont typeface="+mj-lt"/>
              <a:buNone/>
              <a:tabLst/>
              <a:defRPr sz="1867">
                <a:solidFill>
                  <a:schemeClr val="bg1">
                    <a:lumMod val="75000"/>
                  </a:schemeClr>
                </a:solidFill>
              </a:defRPr>
            </a:lvl1pPr>
          </a:lstStyle>
          <a:p>
            <a:pPr marL="457189" marR="0" lvl="0" indent="-457189" algn="l" defTabSz="609585" rtl="0" eaLnBrk="1" fontAlgn="auto" latinLnBrk="0" hangingPunct="1">
              <a:lnSpc>
                <a:spcPct val="100000"/>
              </a:lnSpc>
              <a:spcBef>
                <a:spcPct val="20000"/>
              </a:spcBef>
              <a:spcAft>
                <a:spcPts val="0"/>
              </a:spcAft>
              <a:buClrTx/>
              <a:buSzTx/>
              <a:tabLst/>
              <a:defRPr/>
            </a:pPr>
            <a:r>
              <a:rPr lang="en-US" dirty="0"/>
              <a:t>[Company Logo Here]</a:t>
            </a:r>
          </a:p>
        </p:txBody>
      </p:sp>
      <p:sp>
        <p:nvSpPr>
          <p:cNvPr id="6" name="Picture Placeholder 33">
            <a:extLst>
              <a:ext uri="{FF2B5EF4-FFF2-40B4-BE49-F238E27FC236}">
                <a16:creationId xmlns:a16="http://schemas.microsoft.com/office/drawing/2014/main" id="{0FF26017-3741-7042-AE49-31BC5E8F8D78}"/>
              </a:ext>
            </a:extLst>
          </p:cNvPr>
          <p:cNvSpPr>
            <a:spLocks noGrp="1"/>
          </p:cNvSpPr>
          <p:nvPr>
            <p:ph type="pic" sz="quarter" idx="28" hasCustomPrompt="1"/>
          </p:nvPr>
        </p:nvSpPr>
        <p:spPr>
          <a:xfrm>
            <a:off x="7790866" y="1419462"/>
            <a:ext cx="3887728" cy="3205478"/>
          </a:xfrm>
          <a:prstGeom prst="rect">
            <a:avLst/>
          </a:prstGeom>
          <a:ln w="12700">
            <a:noFill/>
          </a:ln>
        </p:spPr>
        <p:txBody>
          <a:bodyPr anchor="ctr">
            <a:normAutofit/>
          </a:bodyPr>
          <a:lstStyle>
            <a:lvl1pPr marL="0" indent="0" algn="ctr">
              <a:buFontTx/>
              <a:buNone/>
              <a:defRPr sz="2133">
                <a:solidFill>
                  <a:srgbClr val="BFBFBF"/>
                </a:solidFill>
              </a:defRPr>
            </a:lvl1pPr>
          </a:lstStyle>
          <a:p>
            <a:r>
              <a:rPr lang="en-US" dirty="0"/>
              <a:t>[Insert Photo Here]</a:t>
            </a:r>
          </a:p>
        </p:txBody>
      </p:sp>
    </p:spTree>
    <p:extLst>
      <p:ext uri="{BB962C8B-B14F-4D97-AF65-F5344CB8AC3E}">
        <p14:creationId xmlns:p14="http://schemas.microsoft.com/office/powerpoint/2010/main" val="2289381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dividual Speak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sz="quarter" idx="15" hasCustomPrompt="1"/>
          </p:nvPr>
        </p:nvSpPr>
        <p:spPr>
          <a:xfrm>
            <a:off x="439951" y="4856262"/>
            <a:ext cx="2973916" cy="1526116"/>
          </a:xfrm>
          <a:prstGeom prst="rect">
            <a:avLst/>
          </a:prstGeom>
        </p:spPr>
        <p:txBody>
          <a:bodyPr anchor="ctr"/>
          <a:lstStyle>
            <a:lvl1pPr marL="692133" indent="-692133" algn="ctr">
              <a:buFont typeface="+mj-lt"/>
              <a:buNone/>
              <a:tabLst/>
              <a:defRPr sz="1867">
                <a:solidFill>
                  <a:schemeClr val="bg1">
                    <a:lumMod val="75000"/>
                  </a:schemeClr>
                </a:solidFill>
              </a:defRPr>
            </a:lvl1pPr>
          </a:lstStyle>
          <a:p>
            <a:pPr marL="457189" marR="0" lvl="0" indent="-457189" algn="l" defTabSz="609585" rtl="0" eaLnBrk="1" fontAlgn="auto" latinLnBrk="0" hangingPunct="1">
              <a:lnSpc>
                <a:spcPct val="100000"/>
              </a:lnSpc>
              <a:spcBef>
                <a:spcPct val="20000"/>
              </a:spcBef>
              <a:spcAft>
                <a:spcPts val="0"/>
              </a:spcAft>
              <a:buClrTx/>
              <a:buSzTx/>
              <a:tabLst/>
              <a:defRPr/>
            </a:pPr>
            <a:r>
              <a:rPr lang="en-US" dirty="0"/>
              <a:t>[Company Logo Here]</a:t>
            </a:r>
          </a:p>
        </p:txBody>
      </p:sp>
      <p:sp>
        <p:nvSpPr>
          <p:cNvPr id="6" name="Picture Placeholder 33">
            <a:extLst>
              <a:ext uri="{FF2B5EF4-FFF2-40B4-BE49-F238E27FC236}">
                <a16:creationId xmlns:a16="http://schemas.microsoft.com/office/drawing/2014/main" id="{0FF26017-3741-7042-AE49-31BC5E8F8D78}"/>
              </a:ext>
            </a:extLst>
          </p:cNvPr>
          <p:cNvSpPr>
            <a:spLocks noGrp="1"/>
          </p:cNvSpPr>
          <p:nvPr>
            <p:ph type="pic" sz="quarter" idx="28" hasCustomPrompt="1"/>
          </p:nvPr>
        </p:nvSpPr>
        <p:spPr>
          <a:xfrm>
            <a:off x="7790866" y="1419462"/>
            <a:ext cx="3887728" cy="3205478"/>
          </a:xfrm>
          <a:prstGeom prst="rect">
            <a:avLst/>
          </a:prstGeom>
          <a:ln w="12700">
            <a:noFill/>
          </a:ln>
        </p:spPr>
        <p:txBody>
          <a:bodyPr anchor="ctr">
            <a:normAutofit/>
          </a:bodyPr>
          <a:lstStyle>
            <a:lvl1pPr marL="0" indent="0" algn="ctr">
              <a:buFontTx/>
              <a:buNone/>
              <a:defRPr sz="2133">
                <a:solidFill>
                  <a:srgbClr val="BFBFBF"/>
                </a:solidFill>
              </a:defRPr>
            </a:lvl1pPr>
          </a:lstStyle>
          <a:p>
            <a:r>
              <a:rPr lang="en-US" dirty="0"/>
              <a:t>[Insert Photo Here]</a:t>
            </a:r>
          </a:p>
        </p:txBody>
      </p:sp>
      <p:sp>
        <p:nvSpPr>
          <p:cNvPr id="8" name="Text Placeholder 35">
            <a:extLst>
              <a:ext uri="{FF2B5EF4-FFF2-40B4-BE49-F238E27FC236}">
                <a16:creationId xmlns:a16="http://schemas.microsoft.com/office/drawing/2014/main" id="{C17C56A0-EEF5-D245-B91E-716484F7268C}"/>
              </a:ext>
            </a:extLst>
          </p:cNvPr>
          <p:cNvSpPr>
            <a:spLocks noGrp="1"/>
          </p:cNvSpPr>
          <p:nvPr>
            <p:ph type="body" sz="quarter" idx="11" hasCustomPrompt="1"/>
          </p:nvPr>
        </p:nvSpPr>
        <p:spPr>
          <a:xfrm>
            <a:off x="435400" y="1253879"/>
            <a:ext cx="5816600" cy="1802329"/>
          </a:xfrm>
          <a:prstGeom prst="rect">
            <a:avLst/>
          </a:prstGeom>
        </p:spPr>
        <p:txBody>
          <a:bodyPr anchor="b">
            <a:normAutofit/>
          </a:bodyPr>
          <a:lstStyle>
            <a:lvl1pPr marL="0" indent="0">
              <a:lnSpc>
                <a:spcPct val="70000"/>
              </a:lnSpc>
              <a:buNone/>
              <a:defRPr sz="4800" b="0" i="0" cap="all" baseline="0">
                <a:solidFill>
                  <a:schemeClr val="tx2"/>
                </a:solidFill>
                <a:latin typeface="Montserrat" pitchFamily="2" charset="77"/>
                <a:cs typeface="Montserrat" pitchFamily="2" charset="77"/>
              </a:defRPr>
            </a:lvl1pPr>
          </a:lstStyle>
          <a:p>
            <a:pPr lvl="0"/>
            <a:r>
              <a:rPr lang="en-US" dirty="0"/>
              <a:t>SPEAKER NAME</a:t>
            </a:r>
          </a:p>
        </p:txBody>
      </p:sp>
      <p:sp>
        <p:nvSpPr>
          <p:cNvPr id="9" name="Text Placeholder 37">
            <a:extLst>
              <a:ext uri="{FF2B5EF4-FFF2-40B4-BE49-F238E27FC236}">
                <a16:creationId xmlns:a16="http://schemas.microsoft.com/office/drawing/2014/main" id="{D2A95DDB-591D-8145-9DED-E81ACB0AACB6}"/>
              </a:ext>
            </a:extLst>
          </p:cNvPr>
          <p:cNvSpPr>
            <a:spLocks noGrp="1"/>
          </p:cNvSpPr>
          <p:nvPr>
            <p:ph type="body" sz="quarter" idx="12" hasCustomPrompt="1"/>
          </p:nvPr>
        </p:nvSpPr>
        <p:spPr>
          <a:xfrm>
            <a:off x="435400" y="3429000"/>
            <a:ext cx="5800921" cy="1195940"/>
          </a:xfrm>
          <a:prstGeom prst="rect">
            <a:avLst/>
          </a:prstGeom>
        </p:spPr>
        <p:txBody>
          <a:bodyPr anchor="t">
            <a:normAutofit/>
          </a:bodyPr>
          <a:lstStyle>
            <a:lvl1pPr marL="0" indent="0">
              <a:buNone/>
              <a:defRPr sz="2800" b="0" i="0">
                <a:solidFill>
                  <a:srgbClr val="000000"/>
                </a:solidFill>
                <a:latin typeface="Montserrat" pitchFamily="2" charset="77"/>
                <a:cs typeface="Montserrat" pitchFamily="2" charset="77"/>
              </a:defRPr>
            </a:lvl1pPr>
          </a:lstStyle>
          <a:p>
            <a:pPr lvl="0"/>
            <a:r>
              <a:rPr lang="en-US" dirty="0"/>
              <a:t>Job Title</a:t>
            </a:r>
          </a:p>
        </p:txBody>
      </p:sp>
      <p:cxnSp>
        <p:nvCxnSpPr>
          <p:cNvPr id="10" name="Straight Connector 9">
            <a:extLst>
              <a:ext uri="{FF2B5EF4-FFF2-40B4-BE49-F238E27FC236}">
                <a16:creationId xmlns:a16="http://schemas.microsoft.com/office/drawing/2014/main" id="{094EC66B-0608-864C-962E-A98317693698}"/>
              </a:ext>
            </a:extLst>
          </p:cNvPr>
          <p:cNvCxnSpPr/>
          <p:nvPr userDrawn="1"/>
        </p:nvCxnSpPr>
        <p:spPr>
          <a:xfrm flipV="1">
            <a:off x="435400" y="3234897"/>
            <a:ext cx="5644908" cy="15413"/>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77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ple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Picture Placeholder 33"/>
          <p:cNvSpPr>
            <a:spLocks noGrp="1"/>
          </p:cNvSpPr>
          <p:nvPr>
            <p:ph type="pic" sz="quarter" idx="28" hasCustomPrompt="1"/>
          </p:nvPr>
        </p:nvSpPr>
        <p:spPr>
          <a:xfrm>
            <a:off x="0" y="1013552"/>
            <a:ext cx="3048000" cy="2415447"/>
          </a:xfrm>
          <a:prstGeom prst="rect">
            <a:avLst/>
          </a:prstGeom>
          <a:ln w="12700">
            <a:noFill/>
          </a:ln>
        </p:spPr>
        <p:txBody>
          <a:bodyPr anchor="ctr">
            <a:normAutofit/>
          </a:bodyPr>
          <a:lstStyle>
            <a:lvl1pPr marL="0" indent="0" algn="ctr">
              <a:buFontTx/>
              <a:buNone/>
              <a:defRPr sz="2133">
                <a:solidFill>
                  <a:srgbClr val="BFBFBF"/>
                </a:solidFill>
              </a:defRPr>
            </a:lvl1pPr>
          </a:lstStyle>
          <a:p>
            <a:r>
              <a:rPr lang="en-US" dirty="0"/>
              <a:t>[Insert Photo Here]</a:t>
            </a:r>
          </a:p>
        </p:txBody>
      </p:sp>
      <p:sp>
        <p:nvSpPr>
          <p:cNvPr id="24" name="Picture Placeholder 33"/>
          <p:cNvSpPr>
            <a:spLocks noGrp="1"/>
          </p:cNvSpPr>
          <p:nvPr>
            <p:ph type="pic" sz="quarter" idx="40" hasCustomPrompt="1"/>
          </p:nvPr>
        </p:nvSpPr>
        <p:spPr>
          <a:xfrm>
            <a:off x="3045341" y="1013552"/>
            <a:ext cx="3048000" cy="2415447"/>
          </a:xfrm>
          <a:prstGeom prst="rect">
            <a:avLst/>
          </a:prstGeom>
          <a:ln w="12700">
            <a:noFill/>
          </a:ln>
        </p:spPr>
        <p:txBody>
          <a:bodyPr anchor="ctr">
            <a:normAutofit/>
          </a:bodyPr>
          <a:lstStyle>
            <a:lvl1pPr marL="0" indent="0" algn="ctr">
              <a:buFontTx/>
              <a:buNone/>
              <a:defRPr sz="2133">
                <a:solidFill>
                  <a:srgbClr val="BFBFBF"/>
                </a:solidFill>
              </a:defRPr>
            </a:lvl1pPr>
          </a:lstStyle>
          <a:p>
            <a:r>
              <a:rPr lang="en-US" dirty="0"/>
              <a:t>[Insert Photo Here]</a:t>
            </a:r>
          </a:p>
        </p:txBody>
      </p:sp>
      <p:sp>
        <p:nvSpPr>
          <p:cNvPr id="26" name="Picture Placeholder 33"/>
          <p:cNvSpPr>
            <a:spLocks noGrp="1"/>
          </p:cNvSpPr>
          <p:nvPr>
            <p:ph type="pic" sz="quarter" idx="41" hasCustomPrompt="1"/>
          </p:nvPr>
        </p:nvSpPr>
        <p:spPr>
          <a:xfrm>
            <a:off x="6094894" y="1013552"/>
            <a:ext cx="3048000" cy="2415448"/>
          </a:xfrm>
          <a:prstGeom prst="rect">
            <a:avLst/>
          </a:prstGeom>
          <a:ln w="12700">
            <a:noFill/>
          </a:ln>
        </p:spPr>
        <p:txBody>
          <a:bodyPr anchor="ctr">
            <a:normAutofit/>
          </a:bodyPr>
          <a:lstStyle>
            <a:lvl1pPr marL="0" indent="0" algn="ctr">
              <a:buFontTx/>
              <a:buNone/>
              <a:defRPr sz="2133">
                <a:solidFill>
                  <a:srgbClr val="BFBFBF"/>
                </a:solidFill>
              </a:defRPr>
            </a:lvl1pPr>
          </a:lstStyle>
          <a:p>
            <a:r>
              <a:rPr lang="en-US" dirty="0"/>
              <a:t>[Insert Photo Here]</a:t>
            </a:r>
          </a:p>
        </p:txBody>
      </p:sp>
      <p:sp>
        <p:nvSpPr>
          <p:cNvPr id="27" name="Picture Placeholder 33"/>
          <p:cNvSpPr>
            <a:spLocks noGrp="1"/>
          </p:cNvSpPr>
          <p:nvPr>
            <p:ph type="pic" sz="quarter" idx="42" hasCustomPrompt="1"/>
          </p:nvPr>
        </p:nvSpPr>
        <p:spPr>
          <a:xfrm>
            <a:off x="9139592" y="1013549"/>
            <a:ext cx="3048000" cy="2415449"/>
          </a:xfrm>
          <a:prstGeom prst="rect">
            <a:avLst/>
          </a:prstGeom>
          <a:ln w="12700">
            <a:noFill/>
          </a:ln>
        </p:spPr>
        <p:txBody>
          <a:bodyPr anchor="ctr">
            <a:normAutofit/>
          </a:bodyPr>
          <a:lstStyle>
            <a:lvl1pPr marL="0" indent="0" algn="ctr">
              <a:buFontTx/>
              <a:buNone/>
              <a:defRPr sz="2133">
                <a:solidFill>
                  <a:srgbClr val="BFBFBF"/>
                </a:solidFill>
              </a:defRPr>
            </a:lvl1pPr>
          </a:lstStyle>
          <a:p>
            <a:r>
              <a:rPr lang="en-US" dirty="0"/>
              <a:t>[Insert Photo Here]</a:t>
            </a:r>
          </a:p>
        </p:txBody>
      </p:sp>
      <p:sp>
        <p:nvSpPr>
          <p:cNvPr id="4" name="Content Placeholder 3"/>
          <p:cNvSpPr>
            <a:spLocks noGrp="1"/>
          </p:cNvSpPr>
          <p:nvPr>
            <p:ph sz="quarter" idx="46" hasCustomPrompt="1"/>
          </p:nvPr>
        </p:nvSpPr>
        <p:spPr>
          <a:xfrm>
            <a:off x="675270" y="4902061"/>
            <a:ext cx="1993900" cy="783167"/>
          </a:xfrm>
          <a:prstGeom prst="rect">
            <a:avLst/>
          </a:prstGeom>
        </p:spPr>
        <p:txBody>
          <a:bodyPr anchor="ctr"/>
          <a:lstStyle>
            <a:lvl1pPr marL="0" indent="0" algn="ctr">
              <a:buNone/>
              <a:defRPr sz="1333">
                <a:solidFill>
                  <a:schemeClr val="bg1">
                    <a:lumMod val="75000"/>
                  </a:schemeClr>
                </a:solidFill>
              </a:defRPr>
            </a:lvl1pPr>
          </a:lstStyle>
          <a:p>
            <a:pPr lvl="0"/>
            <a:r>
              <a:rPr lang="en-US" dirty="0"/>
              <a:t>[Company Logo Here]</a:t>
            </a:r>
          </a:p>
        </p:txBody>
      </p:sp>
      <p:sp>
        <p:nvSpPr>
          <p:cNvPr id="23" name="Content Placeholder 3"/>
          <p:cNvSpPr>
            <a:spLocks noGrp="1"/>
          </p:cNvSpPr>
          <p:nvPr>
            <p:ph sz="quarter" idx="47" hasCustomPrompt="1"/>
          </p:nvPr>
        </p:nvSpPr>
        <p:spPr>
          <a:xfrm>
            <a:off x="3603991" y="4902061"/>
            <a:ext cx="1993900" cy="783167"/>
          </a:xfrm>
          <a:prstGeom prst="rect">
            <a:avLst/>
          </a:prstGeom>
        </p:spPr>
        <p:txBody>
          <a:bodyPr anchor="ctr"/>
          <a:lstStyle>
            <a:lvl1pPr marL="0" indent="0" algn="ctr">
              <a:buNone/>
              <a:defRPr sz="1333">
                <a:solidFill>
                  <a:schemeClr val="bg1">
                    <a:lumMod val="75000"/>
                  </a:schemeClr>
                </a:solidFill>
              </a:defRPr>
            </a:lvl1pPr>
          </a:lstStyle>
          <a:p>
            <a:pPr lvl="0"/>
            <a:r>
              <a:rPr lang="en-US" dirty="0"/>
              <a:t>[Company Logo Here]</a:t>
            </a:r>
          </a:p>
        </p:txBody>
      </p:sp>
      <p:sp>
        <p:nvSpPr>
          <p:cNvPr id="28" name="Content Placeholder 3"/>
          <p:cNvSpPr>
            <a:spLocks noGrp="1"/>
          </p:cNvSpPr>
          <p:nvPr>
            <p:ph sz="quarter" idx="48" hasCustomPrompt="1"/>
          </p:nvPr>
        </p:nvSpPr>
        <p:spPr>
          <a:xfrm>
            <a:off x="6558860" y="4902061"/>
            <a:ext cx="1993900" cy="783167"/>
          </a:xfrm>
          <a:prstGeom prst="rect">
            <a:avLst/>
          </a:prstGeom>
        </p:spPr>
        <p:txBody>
          <a:bodyPr anchor="ctr"/>
          <a:lstStyle>
            <a:lvl1pPr marL="0" indent="0" algn="ctr">
              <a:buNone/>
              <a:defRPr sz="1333">
                <a:solidFill>
                  <a:schemeClr val="bg1">
                    <a:lumMod val="75000"/>
                  </a:schemeClr>
                </a:solidFill>
              </a:defRPr>
            </a:lvl1pPr>
          </a:lstStyle>
          <a:p>
            <a:pPr lvl="0"/>
            <a:r>
              <a:rPr lang="en-US" dirty="0"/>
              <a:t>[Company Logo Here]</a:t>
            </a:r>
          </a:p>
        </p:txBody>
      </p:sp>
      <p:sp>
        <p:nvSpPr>
          <p:cNvPr id="30" name="Content Placeholder 3"/>
          <p:cNvSpPr>
            <a:spLocks noGrp="1"/>
          </p:cNvSpPr>
          <p:nvPr>
            <p:ph sz="quarter" idx="49" hasCustomPrompt="1"/>
          </p:nvPr>
        </p:nvSpPr>
        <p:spPr>
          <a:xfrm>
            <a:off x="9538402" y="4902061"/>
            <a:ext cx="1993900" cy="783167"/>
          </a:xfrm>
          <a:prstGeom prst="rect">
            <a:avLst/>
          </a:prstGeom>
        </p:spPr>
        <p:txBody>
          <a:bodyPr anchor="ctr"/>
          <a:lstStyle>
            <a:lvl1pPr marL="0" indent="0" algn="ctr">
              <a:buNone/>
              <a:defRPr sz="1333">
                <a:solidFill>
                  <a:schemeClr val="bg1">
                    <a:lumMod val="75000"/>
                  </a:schemeClr>
                </a:solidFill>
              </a:defRPr>
            </a:lvl1pPr>
          </a:lstStyle>
          <a:p>
            <a:pPr lvl="0"/>
            <a:r>
              <a:rPr lang="en-US" dirty="0"/>
              <a:t>[Company Logo Here]</a:t>
            </a:r>
          </a:p>
        </p:txBody>
      </p:sp>
      <p:sp>
        <p:nvSpPr>
          <p:cNvPr id="18" name="Text Placeholder 35">
            <a:extLst>
              <a:ext uri="{FF2B5EF4-FFF2-40B4-BE49-F238E27FC236}">
                <a16:creationId xmlns:a16="http://schemas.microsoft.com/office/drawing/2014/main" id="{B4350EF7-346F-C947-9FF3-E26A617180B3}"/>
              </a:ext>
            </a:extLst>
          </p:cNvPr>
          <p:cNvSpPr>
            <a:spLocks noGrp="1"/>
          </p:cNvSpPr>
          <p:nvPr>
            <p:ph type="body" sz="quarter" idx="11" hasCustomPrompt="1"/>
          </p:nvPr>
        </p:nvSpPr>
        <p:spPr>
          <a:xfrm>
            <a:off x="299966" y="3508194"/>
            <a:ext cx="2745376" cy="783166"/>
          </a:xfrm>
          <a:prstGeom prst="rect">
            <a:avLst/>
          </a:prstGeom>
        </p:spPr>
        <p:txBody>
          <a:bodyPr anchor="b">
            <a:normAutofit/>
          </a:bodyPr>
          <a:lstStyle>
            <a:lvl1pPr marL="0" indent="0" algn="ctr">
              <a:spcAft>
                <a:spcPts val="0"/>
              </a:spcAft>
              <a:buNone/>
              <a:defRPr sz="2400" b="1" i="0" cap="all" baseline="0">
                <a:solidFill>
                  <a:schemeClr val="tx2"/>
                </a:solidFill>
                <a:latin typeface="Montserrat" pitchFamily="2" charset="77"/>
                <a:cs typeface="Montserrat" pitchFamily="2" charset="77"/>
              </a:defRPr>
            </a:lvl1pPr>
          </a:lstStyle>
          <a:p>
            <a:pPr lvl="0"/>
            <a:r>
              <a:rPr lang="en-US" dirty="0"/>
              <a:t>SPEAKER NAME</a:t>
            </a:r>
          </a:p>
        </p:txBody>
      </p:sp>
      <p:sp>
        <p:nvSpPr>
          <p:cNvPr id="19" name="Text Placeholder 37">
            <a:extLst>
              <a:ext uri="{FF2B5EF4-FFF2-40B4-BE49-F238E27FC236}">
                <a16:creationId xmlns:a16="http://schemas.microsoft.com/office/drawing/2014/main" id="{3D7B0DFA-E54C-DC46-956F-3D70808CAAB0}"/>
              </a:ext>
            </a:extLst>
          </p:cNvPr>
          <p:cNvSpPr>
            <a:spLocks noGrp="1"/>
          </p:cNvSpPr>
          <p:nvPr>
            <p:ph type="body" sz="quarter" idx="12" hasCustomPrompt="1"/>
          </p:nvPr>
        </p:nvSpPr>
        <p:spPr>
          <a:xfrm>
            <a:off x="675269" y="4236201"/>
            <a:ext cx="1994768" cy="665860"/>
          </a:xfrm>
          <a:prstGeom prst="rect">
            <a:avLst/>
          </a:prstGeom>
        </p:spPr>
        <p:txBody>
          <a:bodyPr anchor="t">
            <a:normAutofit/>
          </a:bodyPr>
          <a:lstStyle>
            <a:lvl1pPr marL="0" indent="0" algn="ctr">
              <a:spcAft>
                <a:spcPts val="0"/>
              </a:spcAft>
              <a:buNone/>
              <a:defRPr sz="1600" b="1" i="0">
                <a:solidFill>
                  <a:schemeClr val="tx1"/>
                </a:solidFill>
                <a:latin typeface="Montserrat SemiBold" pitchFamily="2" charset="77"/>
                <a:cs typeface="Montserrat SemiBold" pitchFamily="2" charset="77"/>
              </a:defRPr>
            </a:lvl1pPr>
          </a:lstStyle>
          <a:p>
            <a:pPr lvl="0"/>
            <a:r>
              <a:rPr lang="en-US" dirty="0"/>
              <a:t>Job Title</a:t>
            </a:r>
          </a:p>
        </p:txBody>
      </p:sp>
      <p:sp>
        <p:nvSpPr>
          <p:cNvPr id="21" name="Text Placeholder 35">
            <a:extLst>
              <a:ext uri="{FF2B5EF4-FFF2-40B4-BE49-F238E27FC236}">
                <a16:creationId xmlns:a16="http://schemas.microsoft.com/office/drawing/2014/main" id="{52BD290D-83DB-6248-BD18-6BD3BC044349}"/>
              </a:ext>
            </a:extLst>
          </p:cNvPr>
          <p:cNvSpPr>
            <a:spLocks noGrp="1"/>
          </p:cNvSpPr>
          <p:nvPr>
            <p:ph type="body" sz="quarter" idx="33" hasCustomPrompt="1"/>
          </p:nvPr>
        </p:nvSpPr>
        <p:spPr>
          <a:xfrm>
            <a:off x="6186312" y="3491424"/>
            <a:ext cx="2739869" cy="799936"/>
          </a:xfrm>
          <a:prstGeom prst="rect">
            <a:avLst/>
          </a:prstGeom>
        </p:spPr>
        <p:txBody>
          <a:bodyPr anchor="b">
            <a:normAutofit/>
          </a:bodyPr>
          <a:lstStyle>
            <a:lvl1pPr marL="0" indent="0" algn="ctr">
              <a:spcAft>
                <a:spcPts val="0"/>
              </a:spcAft>
              <a:buNone/>
              <a:defRPr sz="2400" b="1" i="0" cap="all" baseline="0">
                <a:solidFill>
                  <a:schemeClr val="tx2"/>
                </a:solidFill>
                <a:latin typeface="Montserrat" pitchFamily="2" charset="77"/>
                <a:cs typeface="Montserrat" pitchFamily="2" charset="77"/>
              </a:defRPr>
            </a:lvl1pPr>
          </a:lstStyle>
          <a:p>
            <a:pPr lvl="0"/>
            <a:r>
              <a:rPr lang="en-US" dirty="0"/>
              <a:t>SPEAKER NAME</a:t>
            </a:r>
          </a:p>
        </p:txBody>
      </p:sp>
      <p:sp>
        <p:nvSpPr>
          <p:cNvPr id="25" name="Text Placeholder 37">
            <a:extLst>
              <a:ext uri="{FF2B5EF4-FFF2-40B4-BE49-F238E27FC236}">
                <a16:creationId xmlns:a16="http://schemas.microsoft.com/office/drawing/2014/main" id="{E94D53EB-7644-3D44-B32F-C27BCD015B5C}"/>
              </a:ext>
            </a:extLst>
          </p:cNvPr>
          <p:cNvSpPr>
            <a:spLocks noGrp="1"/>
          </p:cNvSpPr>
          <p:nvPr>
            <p:ph type="body" sz="quarter" idx="43" hasCustomPrompt="1"/>
          </p:nvPr>
        </p:nvSpPr>
        <p:spPr>
          <a:xfrm>
            <a:off x="3603557" y="4236201"/>
            <a:ext cx="1994768" cy="665860"/>
          </a:xfrm>
          <a:prstGeom prst="rect">
            <a:avLst/>
          </a:prstGeom>
        </p:spPr>
        <p:txBody>
          <a:bodyPr anchor="t">
            <a:normAutofit/>
          </a:bodyPr>
          <a:lstStyle>
            <a:lvl1pPr marL="0" indent="0" algn="ctr">
              <a:spcAft>
                <a:spcPts val="0"/>
              </a:spcAft>
              <a:buNone/>
              <a:defRPr sz="1600" b="1" i="0">
                <a:solidFill>
                  <a:schemeClr val="tx1"/>
                </a:solidFill>
                <a:latin typeface="Montserrat SemiBold" pitchFamily="2" charset="77"/>
                <a:cs typeface="Montserrat SemiBold" pitchFamily="2" charset="77"/>
              </a:defRPr>
            </a:lvl1pPr>
          </a:lstStyle>
          <a:p>
            <a:pPr lvl="0"/>
            <a:r>
              <a:rPr lang="en-US" dirty="0"/>
              <a:t>Job Title</a:t>
            </a:r>
          </a:p>
        </p:txBody>
      </p:sp>
      <p:sp>
        <p:nvSpPr>
          <p:cNvPr id="31" name="Text Placeholder 37">
            <a:extLst>
              <a:ext uri="{FF2B5EF4-FFF2-40B4-BE49-F238E27FC236}">
                <a16:creationId xmlns:a16="http://schemas.microsoft.com/office/drawing/2014/main" id="{BE9D1EF8-32CC-1B4A-B637-F5A6AA728539}"/>
              </a:ext>
            </a:extLst>
          </p:cNvPr>
          <p:cNvSpPr>
            <a:spLocks noGrp="1"/>
          </p:cNvSpPr>
          <p:nvPr>
            <p:ph type="body" sz="quarter" idx="44" hasCustomPrompt="1"/>
          </p:nvPr>
        </p:nvSpPr>
        <p:spPr>
          <a:xfrm>
            <a:off x="6558860" y="4236201"/>
            <a:ext cx="1994768" cy="665860"/>
          </a:xfrm>
          <a:prstGeom prst="rect">
            <a:avLst/>
          </a:prstGeom>
        </p:spPr>
        <p:txBody>
          <a:bodyPr anchor="t">
            <a:normAutofit/>
          </a:bodyPr>
          <a:lstStyle>
            <a:lvl1pPr marL="0" indent="0" algn="ctr">
              <a:spcAft>
                <a:spcPts val="0"/>
              </a:spcAft>
              <a:buNone/>
              <a:defRPr sz="1600" b="1" i="0">
                <a:solidFill>
                  <a:schemeClr val="accent5"/>
                </a:solidFill>
                <a:latin typeface="Montserrat SemiBold" pitchFamily="2" charset="77"/>
                <a:cs typeface="Montserrat SemiBold" pitchFamily="2" charset="77"/>
              </a:defRPr>
            </a:lvl1pPr>
          </a:lstStyle>
          <a:p>
            <a:pPr lvl="0"/>
            <a:r>
              <a:rPr lang="en-US" dirty="0"/>
              <a:t>Job Title</a:t>
            </a:r>
          </a:p>
        </p:txBody>
      </p:sp>
      <p:sp>
        <p:nvSpPr>
          <p:cNvPr id="32" name="Text Placeholder 37">
            <a:extLst>
              <a:ext uri="{FF2B5EF4-FFF2-40B4-BE49-F238E27FC236}">
                <a16:creationId xmlns:a16="http://schemas.microsoft.com/office/drawing/2014/main" id="{AAFD34BB-6CA7-A543-B70E-8BAB9ABBAF6E}"/>
              </a:ext>
            </a:extLst>
          </p:cNvPr>
          <p:cNvSpPr>
            <a:spLocks noGrp="1"/>
          </p:cNvSpPr>
          <p:nvPr>
            <p:ph type="body" sz="quarter" idx="45" hasCustomPrompt="1"/>
          </p:nvPr>
        </p:nvSpPr>
        <p:spPr>
          <a:xfrm>
            <a:off x="9533798" y="4236201"/>
            <a:ext cx="1994768" cy="665860"/>
          </a:xfrm>
          <a:prstGeom prst="rect">
            <a:avLst/>
          </a:prstGeom>
        </p:spPr>
        <p:txBody>
          <a:bodyPr anchor="t">
            <a:normAutofit/>
          </a:bodyPr>
          <a:lstStyle>
            <a:lvl1pPr marL="0" indent="0" algn="ctr">
              <a:spcAft>
                <a:spcPts val="0"/>
              </a:spcAft>
              <a:buNone/>
              <a:defRPr sz="1600" b="1" i="0">
                <a:solidFill>
                  <a:schemeClr val="tx1"/>
                </a:solidFill>
                <a:latin typeface="Montserrat SemiBold" pitchFamily="2" charset="77"/>
                <a:cs typeface="Montserrat SemiBold" pitchFamily="2" charset="77"/>
              </a:defRPr>
            </a:lvl1pPr>
          </a:lstStyle>
          <a:p>
            <a:pPr lvl="0"/>
            <a:r>
              <a:rPr lang="en-US" dirty="0"/>
              <a:t>Job Title</a:t>
            </a:r>
          </a:p>
        </p:txBody>
      </p:sp>
      <p:sp>
        <p:nvSpPr>
          <p:cNvPr id="37" name="Text Placeholder 35">
            <a:extLst>
              <a:ext uri="{FF2B5EF4-FFF2-40B4-BE49-F238E27FC236}">
                <a16:creationId xmlns:a16="http://schemas.microsoft.com/office/drawing/2014/main" id="{A39D7ED1-60FB-1248-9558-2209C8F2625C}"/>
              </a:ext>
            </a:extLst>
          </p:cNvPr>
          <p:cNvSpPr>
            <a:spLocks noGrp="1"/>
          </p:cNvSpPr>
          <p:nvPr>
            <p:ph type="body" sz="quarter" idx="50" hasCustomPrompt="1"/>
          </p:nvPr>
        </p:nvSpPr>
        <p:spPr>
          <a:xfrm>
            <a:off x="3243139" y="3508194"/>
            <a:ext cx="2745376" cy="783166"/>
          </a:xfrm>
          <a:prstGeom prst="rect">
            <a:avLst/>
          </a:prstGeom>
        </p:spPr>
        <p:txBody>
          <a:bodyPr anchor="b">
            <a:normAutofit/>
          </a:bodyPr>
          <a:lstStyle>
            <a:lvl1pPr marL="0" indent="0" algn="ctr">
              <a:spcAft>
                <a:spcPts val="0"/>
              </a:spcAft>
              <a:buNone/>
              <a:defRPr sz="2400" b="1" i="0" cap="all" baseline="0">
                <a:solidFill>
                  <a:schemeClr val="tx2"/>
                </a:solidFill>
                <a:latin typeface="Montserrat" pitchFamily="2" charset="77"/>
                <a:cs typeface="Montserrat" pitchFamily="2" charset="77"/>
              </a:defRPr>
            </a:lvl1pPr>
          </a:lstStyle>
          <a:p>
            <a:pPr lvl="0"/>
            <a:r>
              <a:rPr lang="en-US" dirty="0"/>
              <a:t>SPEAKER NAME</a:t>
            </a:r>
          </a:p>
        </p:txBody>
      </p:sp>
      <p:sp>
        <p:nvSpPr>
          <p:cNvPr id="38" name="Text Placeholder 35">
            <a:extLst>
              <a:ext uri="{FF2B5EF4-FFF2-40B4-BE49-F238E27FC236}">
                <a16:creationId xmlns:a16="http://schemas.microsoft.com/office/drawing/2014/main" id="{D6BD319F-BE04-EA49-9D4B-6229241AC8DD}"/>
              </a:ext>
            </a:extLst>
          </p:cNvPr>
          <p:cNvSpPr>
            <a:spLocks noGrp="1"/>
          </p:cNvSpPr>
          <p:nvPr>
            <p:ph type="body" sz="quarter" idx="51" hasCustomPrompt="1"/>
          </p:nvPr>
        </p:nvSpPr>
        <p:spPr>
          <a:xfrm>
            <a:off x="9158494" y="3499809"/>
            <a:ext cx="2745376" cy="783166"/>
          </a:xfrm>
          <a:prstGeom prst="rect">
            <a:avLst/>
          </a:prstGeom>
        </p:spPr>
        <p:txBody>
          <a:bodyPr anchor="b">
            <a:normAutofit/>
          </a:bodyPr>
          <a:lstStyle>
            <a:lvl1pPr marL="0" indent="0" algn="ctr">
              <a:spcAft>
                <a:spcPts val="0"/>
              </a:spcAft>
              <a:buNone/>
              <a:defRPr sz="2400" b="1" i="0" cap="all" baseline="0">
                <a:solidFill>
                  <a:schemeClr val="tx2"/>
                </a:solidFill>
                <a:latin typeface="Montserrat" pitchFamily="2" charset="77"/>
                <a:cs typeface="Montserrat" pitchFamily="2" charset="77"/>
              </a:defRPr>
            </a:lvl1pPr>
          </a:lstStyle>
          <a:p>
            <a:pPr lvl="0"/>
            <a:r>
              <a:rPr lang="en-US" dirty="0"/>
              <a:t>SPEAKER NAME</a:t>
            </a:r>
          </a:p>
        </p:txBody>
      </p:sp>
    </p:spTree>
    <p:extLst>
      <p:ext uri="{BB962C8B-B14F-4D97-AF65-F5344CB8AC3E}">
        <p14:creationId xmlns:p14="http://schemas.microsoft.com/office/powerpoint/2010/main" val="1167197775"/>
      </p:ext>
    </p:extLst>
  </p:cSld>
  <p:clrMapOvr>
    <a:masterClrMapping/>
  </p:clrMapOvr>
  <p:extLst>
    <p:ext uri="{DCECCB84-F9BA-43D5-87BE-67443E8EF086}">
      <p15:sldGuideLst xmlns:p15="http://schemas.microsoft.com/office/powerpoint/2012/main">
        <p15:guide id="1" orient="horz" pos="306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Speaker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Picture Placeholder 33"/>
          <p:cNvSpPr>
            <a:spLocks noGrp="1"/>
          </p:cNvSpPr>
          <p:nvPr>
            <p:ph type="pic" sz="quarter" idx="28" hasCustomPrompt="1"/>
          </p:nvPr>
        </p:nvSpPr>
        <p:spPr>
          <a:xfrm>
            <a:off x="0" y="1013552"/>
            <a:ext cx="3048000" cy="2415447"/>
          </a:xfrm>
          <a:prstGeom prst="rect">
            <a:avLst/>
          </a:prstGeom>
          <a:ln w="12700">
            <a:noFill/>
          </a:ln>
        </p:spPr>
        <p:txBody>
          <a:bodyPr anchor="ctr">
            <a:normAutofit/>
          </a:bodyPr>
          <a:lstStyle>
            <a:lvl1pPr marL="0" indent="0" algn="ctr">
              <a:buFontTx/>
              <a:buNone/>
              <a:defRPr sz="2133">
                <a:solidFill>
                  <a:srgbClr val="BFBFBF"/>
                </a:solidFill>
              </a:defRPr>
            </a:lvl1pPr>
          </a:lstStyle>
          <a:p>
            <a:r>
              <a:rPr lang="en-US" dirty="0"/>
              <a:t>[Insert Photo Here]</a:t>
            </a:r>
          </a:p>
        </p:txBody>
      </p:sp>
      <p:sp>
        <p:nvSpPr>
          <p:cNvPr id="24" name="Picture Placeholder 33"/>
          <p:cNvSpPr>
            <a:spLocks noGrp="1"/>
          </p:cNvSpPr>
          <p:nvPr>
            <p:ph type="pic" sz="quarter" idx="40" hasCustomPrompt="1"/>
          </p:nvPr>
        </p:nvSpPr>
        <p:spPr>
          <a:xfrm>
            <a:off x="3045341" y="1013552"/>
            <a:ext cx="3048000" cy="2415447"/>
          </a:xfrm>
          <a:prstGeom prst="rect">
            <a:avLst/>
          </a:prstGeom>
          <a:ln w="12700">
            <a:noFill/>
          </a:ln>
        </p:spPr>
        <p:txBody>
          <a:bodyPr anchor="ctr">
            <a:normAutofit/>
          </a:bodyPr>
          <a:lstStyle>
            <a:lvl1pPr marL="0" indent="0" algn="ctr">
              <a:buFontTx/>
              <a:buNone/>
              <a:defRPr sz="2133">
                <a:solidFill>
                  <a:srgbClr val="BFBFBF"/>
                </a:solidFill>
              </a:defRPr>
            </a:lvl1pPr>
          </a:lstStyle>
          <a:p>
            <a:r>
              <a:rPr lang="en-US" dirty="0"/>
              <a:t>[Insert Photo Here]</a:t>
            </a:r>
          </a:p>
        </p:txBody>
      </p:sp>
      <p:sp>
        <p:nvSpPr>
          <p:cNvPr id="26" name="Picture Placeholder 33"/>
          <p:cNvSpPr>
            <a:spLocks noGrp="1"/>
          </p:cNvSpPr>
          <p:nvPr>
            <p:ph type="pic" sz="quarter" idx="41" hasCustomPrompt="1"/>
          </p:nvPr>
        </p:nvSpPr>
        <p:spPr>
          <a:xfrm>
            <a:off x="6094894" y="1013552"/>
            <a:ext cx="3048000" cy="2415448"/>
          </a:xfrm>
          <a:prstGeom prst="rect">
            <a:avLst/>
          </a:prstGeom>
          <a:ln w="12700">
            <a:noFill/>
          </a:ln>
        </p:spPr>
        <p:txBody>
          <a:bodyPr anchor="ctr">
            <a:normAutofit/>
          </a:bodyPr>
          <a:lstStyle>
            <a:lvl1pPr marL="0" indent="0" algn="ctr">
              <a:buFontTx/>
              <a:buNone/>
              <a:defRPr sz="2133">
                <a:solidFill>
                  <a:srgbClr val="BFBFBF"/>
                </a:solidFill>
              </a:defRPr>
            </a:lvl1pPr>
          </a:lstStyle>
          <a:p>
            <a:r>
              <a:rPr lang="en-US" dirty="0"/>
              <a:t>[Insert Photo Here]</a:t>
            </a:r>
          </a:p>
        </p:txBody>
      </p:sp>
      <p:sp>
        <p:nvSpPr>
          <p:cNvPr id="27" name="Picture Placeholder 33"/>
          <p:cNvSpPr>
            <a:spLocks noGrp="1"/>
          </p:cNvSpPr>
          <p:nvPr>
            <p:ph type="pic" sz="quarter" idx="42" hasCustomPrompt="1"/>
          </p:nvPr>
        </p:nvSpPr>
        <p:spPr>
          <a:xfrm>
            <a:off x="9139592" y="1013549"/>
            <a:ext cx="3048000" cy="2415449"/>
          </a:xfrm>
          <a:prstGeom prst="rect">
            <a:avLst/>
          </a:prstGeom>
          <a:ln w="12700">
            <a:noFill/>
          </a:ln>
        </p:spPr>
        <p:txBody>
          <a:bodyPr anchor="ctr">
            <a:normAutofit/>
          </a:bodyPr>
          <a:lstStyle>
            <a:lvl1pPr marL="0" indent="0" algn="ctr">
              <a:buFontTx/>
              <a:buNone/>
              <a:defRPr sz="2133">
                <a:solidFill>
                  <a:srgbClr val="BFBFBF"/>
                </a:solidFill>
              </a:defRPr>
            </a:lvl1pPr>
          </a:lstStyle>
          <a:p>
            <a:r>
              <a:rPr lang="en-US" dirty="0"/>
              <a:t>[Insert Photo Here]</a:t>
            </a:r>
          </a:p>
        </p:txBody>
      </p:sp>
      <p:sp>
        <p:nvSpPr>
          <p:cNvPr id="4" name="Content Placeholder 3"/>
          <p:cNvSpPr>
            <a:spLocks noGrp="1"/>
          </p:cNvSpPr>
          <p:nvPr>
            <p:ph sz="quarter" idx="46" hasCustomPrompt="1"/>
          </p:nvPr>
        </p:nvSpPr>
        <p:spPr>
          <a:xfrm>
            <a:off x="675270" y="4902061"/>
            <a:ext cx="1993900" cy="783167"/>
          </a:xfrm>
          <a:prstGeom prst="rect">
            <a:avLst/>
          </a:prstGeom>
        </p:spPr>
        <p:txBody>
          <a:bodyPr anchor="ctr"/>
          <a:lstStyle>
            <a:lvl1pPr marL="0" indent="0" algn="ctr">
              <a:buNone/>
              <a:defRPr sz="1333">
                <a:solidFill>
                  <a:schemeClr val="bg1">
                    <a:lumMod val="75000"/>
                  </a:schemeClr>
                </a:solidFill>
              </a:defRPr>
            </a:lvl1pPr>
          </a:lstStyle>
          <a:p>
            <a:pPr lvl="0"/>
            <a:r>
              <a:rPr lang="en-US" dirty="0"/>
              <a:t>[Company Logo Here]</a:t>
            </a:r>
          </a:p>
        </p:txBody>
      </p:sp>
      <p:sp>
        <p:nvSpPr>
          <p:cNvPr id="23" name="Content Placeholder 3"/>
          <p:cNvSpPr>
            <a:spLocks noGrp="1"/>
          </p:cNvSpPr>
          <p:nvPr>
            <p:ph sz="quarter" idx="47" hasCustomPrompt="1"/>
          </p:nvPr>
        </p:nvSpPr>
        <p:spPr>
          <a:xfrm>
            <a:off x="3603991" y="4902061"/>
            <a:ext cx="1993900" cy="783167"/>
          </a:xfrm>
          <a:prstGeom prst="rect">
            <a:avLst/>
          </a:prstGeom>
        </p:spPr>
        <p:txBody>
          <a:bodyPr anchor="ctr"/>
          <a:lstStyle>
            <a:lvl1pPr marL="0" indent="0" algn="ctr">
              <a:buNone/>
              <a:defRPr sz="1333">
                <a:solidFill>
                  <a:schemeClr val="bg1">
                    <a:lumMod val="75000"/>
                  </a:schemeClr>
                </a:solidFill>
              </a:defRPr>
            </a:lvl1pPr>
          </a:lstStyle>
          <a:p>
            <a:pPr lvl="0"/>
            <a:r>
              <a:rPr lang="en-US" dirty="0"/>
              <a:t>[Company Logo Here]</a:t>
            </a:r>
          </a:p>
        </p:txBody>
      </p:sp>
      <p:sp>
        <p:nvSpPr>
          <p:cNvPr id="28" name="Content Placeholder 3"/>
          <p:cNvSpPr>
            <a:spLocks noGrp="1"/>
          </p:cNvSpPr>
          <p:nvPr>
            <p:ph sz="quarter" idx="48" hasCustomPrompt="1"/>
          </p:nvPr>
        </p:nvSpPr>
        <p:spPr>
          <a:xfrm>
            <a:off x="6558860" y="4902061"/>
            <a:ext cx="1993900" cy="783167"/>
          </a:xfrm>
          <a:prstGeom prst="rect">
            <a:avLst/>
          </a:prstGeom>
        </p:spPr>
        <p:txBody>
          <a:bodyPr anchor="ctr"/>
          <a:lstStyle>
            <a:lvl1pPr marL="0" indent="0" algn="ctr">
              <a:buNone/>
              <a:defRPr sz="1333">
                <a:solidFill>
                  <a:schemeClr val="bg1">
                    <a:lumMod val="75000"/>
                  </a:schemeClr>
                </a:solidFill>
              </a:defRPr>
            </a:lvl1pPr>
          </a:lstStyle>
          <a:p>
            <a:pPr lvl="0"/>
            <a:r>
              <a:rPr lang="en-US" dirty="0"/>
              <a:t>[Company Logo Here]</a:t>
            </a:r>
          </a:p>
        </p:txBody>
      </p:sp>
      <p:sp>
        <p:nvSpPr>
          <p:cNvPr id="30" name="Content Placeholder 3"/>
          <p:cNvSpPr>
            <a:spLocks noGrp="1"/>
          </p:cNvSpPr>
          <p:nvPr>
            <p:ph sz="quarter" idx="49" hasCustomPrompt="1"/>
          </p:nvPr>
        </p:nvSpPr>
        <p:spPr>
          <a:xfrm>
            <a:off x="9538402" y="4902061"/>
            <a:ext cx="1993900" cy="783167"/>
          </a:xfrm>
          <a:prstGeom prst="rect">
            <a:avLst/>
          </a:prstGeom>
        </p:spPr>
        <p:txBody>
          <a:bodyPr anchor="ctr"/>
          <a:lstStyle>
            <a:lvl1pPr marL="0" indent="0" algn="ctr">
              <a:buNone/>
              <a:defRPr sz="1333">
                <a:solidFill>
                  <a:schemeClr val="bg1">
                    <a:lumMod val="75000"/>
                  </a:schemeClr>
                </a:solidFill>
              </a:defRPr>
            </a:lvl1pPr>
          </a:lstStyle>
          <a:p>
            <a:pPr lvl="0"/>
            <a:r>
              <a:rPr lang="en-US" dirty="0"/>
              <a:t>[Company Logo Here]</a:t>
            </a:r>
          </a:p>
        </p:txBody>
      </p:sp>
      <p:sp>
        <p:nvSpPr>
          <p:cNvPr id="19" name="Text Placeholder 37">
            <a:extLst>
              <a:ext uri="{FF2B5EF4-FFF2-40B4-BE49-F238E27FC236}">
                <a16:creationId xmlns:a16="http://schemas.microsoft.com/office/drawing/2014/main" id="{D5260E8E-E903-D141-967A-82487FCAEF0E}"/>
              </a:ext>
            </a:extLst>
          </p:cNvPr>
          <p:cNvSpPr>
            <a:spLocks noGrp="1"/>
          </p:cNvSpPr>
          <p:nvPr>
            <p:ph type="body" sz="quarter" idx="12" hasCustomPrompt="1"/>
          </p:nvPr>
        </p:nvSpPr>
        <p:spPr>
          <a:xfrm>
            <a:off x="675269" y="4236201"/>
            <a:ext cx="1994768" cy="665860"/>
          </a:xfrm>
          <a:prstGeom prst="rect">
            <a:avLst/>
          </a:prstGeom>
        </p:spPr>
        <p:txBody>
          <a:bodyPr anchor="t">
            <a:normAutofit/>
          </a:bodyPr>
          <a:lstStyle>
            <a:lvl1pPr marL="0" indent="0" algn="ctr">
              <a:spcAft>
                <a:spcPts val="0"/>
              </a:spcAft>
              <a:buNone/>
              <a:defRPr sz="1600" b="1" i="0">
                <a:solidFill>
                  <a:schemeClr val="tx1"/>
                </a:solidFill>
                <a:latin typeface="Montserrat SemiBold" pitchFamily="2" charset="77"/>
                <a:cs typeface="Montserrat SemiBold" pitchFamily="2" charset="77"/>
              </a:defRPr>
            </a:lvl1pPr>
          </a:lstStyle>
          <a:p>
            <a:pPr lvl="0"/>
            <a:r>
              <a:rPr lang="en-US" dirty="0"/>
              <a:t>Job Title</a:t>
            </a:r>
          </a:p>
        </p:txBody>
      </p:sp>
      <p:sp>
        <p:nvSpPr>
          <p:cNvPr id="25" name="Text Placeholder 37">
            <a:extLst>
              <a:ext uri="{FF2B5EF4-FFF2-40B4-BE49-F238E27FC236}">
                <a16:creationId xmlns:a16="http://schemas.microsoft.com/office/drawing/2014/main" id="{F5612612-3B0E-5B42-A03E-8A638C382DAF}"/>
              </a:ext>
            </a:extLst>
          </p:cNvPr>
          <p:cNvSpPr>
            <a:spLocks noGrp="1"/>
          </p:cNvSpPr>
          <p:nvPr>
            <p:ph type="body" sz="quarter" idx="43" hasCustomPrompt="1"/>
          </p:nvPr>
        </p:nvSpPr>
        <p:spPr>
          <a:xfrm>
            <a:off x="3603557" y="4236201"/>
            <a:ext cx="1994768" cy="665860"/>
          </a:xfrm>
          <a:prstGeom prst="rect">
            <a:avLst/>
          </a:prstGeom>
        </p:spPr>
        <p:txBody>
          <a:bodyPr anchor="t">
            <a:normAutofit/>
          </a:bodyPr>
          <a:lstStyle>
            <a:lvl1pPr marL="0" indent="0" algn="ctr">
              <a:spcAft>
                <a:spcPts val="0"/>
              </a:spcAft>
              <a:buNone/>
              <a:defRPr sz="1600" b="1" i="0">
                <a:solidFill>
                  <a:schemeClr val="tx1"/>
                </a:solidFill>
                <a:latin typeface="Montserrat SemiBold" pitchFamily="2" charset="77"/>
                <a:cs typeface="Montserrat SemiBold" pitchFamily="2" charset="77"/>
              </a:defRPr>
            </a:lvl1pPr>
          </a:lstStyle>
          <a:p>
            <a:pPr lvl="0"/>
            <a:r>
              <a:rPr lang="en-US" dirty="0"/>
              <a:t>Job Title</a:t>
            </a:r>
          </a:p>
        </p:txBody>
      </p:sp>
      <p:sp>
        <p:nvSpPr>
          <p:cNvPr id="31" name="Text Placeholder 37">
            <a:extLst>
              <a:ext uri="{FF2B5EF4-FFF2-40B4-BE49-F238E27FC236}">
                <a16:creationId xmlns:a16="http://schemas.microsoft.com/office/drawing/2014/main" id="{289D9F02-5861-014B-B9FB-62E01B8C9BCC}"/>
              </a:ext>
            </a:extLst>
          </p:cNvPr>
          <p:cNvSpPr>
            <a:spLocks noGrp="1"/>
          </p:cNvSpPr>
          <p:nvPr>
            <p:ph type="body" sz="quarter" idx="44" hasCustomPrompt="1"/>
          </p:nvPr>
        </p:nvSpPr>
        <p:spPr>
          <a:xfrm>
            <a:off x="6558860" y="4236201"/>
            <a:ext cx="1994768" cy="665860"/>
          </a:xfrm>
          <a:prstGeom prst="rect">
            <a:avLst/>
          </a:prstGeom>
        </p:spPr>
        <p:txBody>
          <a:bodyPr anchor="t">
            <a:normAutofit/>
          </a:bodyPr>
          <a:lstStyle>
            <a:lvl1pPr marL="0" indent="0" algn="ctr">
              <a:spcAft>
                <a:spcPts val="0"/>
              </a:spcAft>
              <a:buNone/>
              <a:defRPr sz="1600" b="1" i="0">
                <a:solidFill>
                  <a:schemeClr val="tx1"/>
                </a:solidFill>
                <a:latin typeface="Montserrat SemiBold" pitchFamily="2" charset="77"/>
                <a:cs typeface="Montserrat SemiBold" pitchFamily="2" charset="77"/>
              </a:defRPr>
            </a:lvl1pPr>
          </a:lstStyle>
          <a:p>
            <a:pPr lvl="0"/>
            <a:r>
              <a:rPr lang="en-US" dirty="0"/>
              <a:t>Job Title</a:t>
            </a:r>
          </a:p>
        </p:txBody>
      </p:sp>
      <p:sp>
        <p:nvSpPr>
          <p:cNvPr id="32" name="Text Placeholder 37">
            <a:extLst>
              <a:ext uri="{FF2B5EF4-FFF2-40B4-BE49-F238E27FC236}">
                <a16:creationId xmlns:a16="http://schemas.microsoft.com/office/drawing/2014/main" id="{B270B79E-9403-714D-ACF4-58E03FC539B6}"/>
              </a:ext>
            </a:extLst>
          </p:cNvPr>
          <p:cNvSpPr>
            <a:spLocks noGrp="1"/>
          </p:cNvSpPr>
          <p:nvPr>
            <p:ph type="body" sz="quarter" idx="45" hasCustomPrompt="1"/>
          </p:nvPr>
        </p:nvSpPr>
        <p:spPr>
          <a:xfrm>
            <a:off x="9533798" y="4236201"/>
            <a:ext cx="1994768" cy="665860"/>
          </a:xfrm>
          <a:prstGeom prst="rect">
            <a:avLst/>
          </a:prstGeom>
        </p:spPr>
        <p:txBody>
          <a:bodyPr anchor="t">
            <a:normAutofit/>
          </a:bodyPr>
          <a:lstStyle>
            <a:lvl1pPr marL="0" indent="0" algn="ctr">
              <a:spcAft>
                <a:spcPts val="0"/>
              </a:spcAft>
              <a:buNone/>
              <a:defRPr sz="1600" b="1" i="0">
                <a:solidFill>
                  <a:schemeClr val="tx1"/>
                </a:solidFill>
                <a:latin typeface="Montserrat SemiBold" pitchFamily="2" charset="77"/>
                <a:cs typeface="Montserrat SemiBold" pitchFamily="2" charset="77"/>
              </a:defRPr>
            </a:lvl1pPr>
          </a:lstStyle>
          <a:p>
            <a:pPr lvl="0"/>
            <a:r>
              <a:rPr lang="en-US" dirty="0"/>
              <a:t>Job Title</a:t>
            </a:r>
          </a:p>
        </p:txBody>
      </p:sp>
      <p:sp>
        <p:nvSpPr>
          <p:cNvPr id="37" name="Text Placeholder 35">
            <a:extLst>
              <a:ext uri="{FF2B5EF4-FFF2-40B4-BE49-F238E27FC236}">
                <a16:creationId xmlns:a16="http://schemas.microsoft.com/office/drawing/2014/main" id="{7FF2653D-A115-7B40-83F3-AA05D11718B9}"/>
              </a:ext>
            </a:extLst>
          </p:cNvPr>
          <p:cNvSpPr>
            <a:spLocks noGrp="1"/>
          </p:cNvSpPr>
          <p:nvPr>
            <p:ph type="body" sz="quarter" idx="11" hasCustomPrompt="1"/>
          </p:nvPr>
        </p:nvSpPr>
        <p:spPr>
          <a:xfrm>
            <a:off x="299966" y="3508194"/>
            <a:ext cx="2745376" cy="783166"/>
          </a:xfrm>
          <a:prstGeom prst="rect">
            <a:avLst/>
          </a:prstGeom>
        </p:spPr>
        <p:txBody>
          <a:bodyPr anchor="b">
            <a:normAutofit/>
          </a:bodyPr>
          <a:lstStyle>
            <a:lvl1pPr marL="0" indent="0" algn="ctr">
              <a:spcAft>
                <a:spcPts val="0"/>
              </a:spcAft>
              <a:buNone/>
              <a:defRPr sz="2400" b="1" i="0" cap="all" baseline="0">
                <a:solidFill>
                  <a:schemeClr val="tx2"/>
                </a:solidFill>
                <a:latin typeface="Montserrat" pitchFamily="2" charset="77"/>
                <a:cs typeface="Montserrat" pitchFamily="2" charset="77"/>
              </a:defRPr>
            </a:lvl1pPr>
          </a:lstStyle>
          <a:p>
            <a:pPr lvl="0"/>
            <a:r>
              <a:rPr lang="en-US" dirty="0"/>
              <a:t>SPEAKER NAME</a:t>
            </a:r>
          </a:p>
        </p:txBody>
      </p:sp>
      <p:sp>
        <p:nvSpPr>
          <p:cNvPr id="38" name="Text Placeholder 35">
            <a:extLst>
              <a:ext uri="{FF2B5EF4-FFF2-40B4-BE49-F238E27FC236}">
                <a16:creationId xmlns:a16="http://schemas.microsoft.com/office/drawing/2014/main" id="{3481EF43-AC84-714F-9DCE-028697D40363}"/>
              </a:ext>
            </a:extLst>
          </p:cNvPr>
          <p:cNvSpPr>
            <a:spLocks noGrp="1"/>
          </p:cNvSpPr>
          <p:nvPr>
            <p:ph type="body" sz="quarter" idx="33" hasCustomPrompt="1"/>
          </p:nvPr>
        </p:nvSpPr>
        <p:spPr>
          <a:xfrm>
            <a:off x="6186312" y="3491424"/>
            <a:ext cx="2739869" cy="799936"/>
          </a:xfrm>
          <a:prstGeom prst="rect">
            <a:avLst/>
          </a:prstGeom>
        </p:spPr>
        <p:txBody>
          <a:bodyPr anchor="b">
            <a:normAutofit/>
          </a:bodyPr>
          <a:lstStyle>
            <a:lvl1pPr marL="0" indent="0" algn="ctr">
              <a:spcAft>
                <a:spcPts val="0"/>
              </a:spcAft>
              <a:buNone/>
              <a:defRPr sz="2400" b="1" i="0" cap="all" baseline="0">
                <a:solidFill>
                  <a:schemeClr val="tx2"/>
                </a:solidFill>
                <a:latin typeface="Montserrat" pitchFamily="2" charset="77"/>
                <a:cs typeface="Montserrat" pitchFamily="2" charset="77"/>
              </a:defRPr>
            </a:lvl1pPr>
          </a:lstStyle>
          <a:p>
            <a:pPr lvl="0"/>
            <a:r>
              <a:rPr lang="en-US" dirty="0"/>
              <a:t>SPEAKER NAME</a:t>
            </a:r>
          </a:p>
        </p:txBody>
      </p:sp>
      <p:sp>
        <p:nvSpPr>
          <p:cNvPr id="39" name="Text Placeholder 35">
            <a:extLst>
              <a:ext uri="{FF2B5EF4-FFF2-40B4-BE49-F238E27FC236}">
                <a16:creationId xmlns:a16="http://schemas.microsoft.com/office/drawing/2014/main" id="{7209A0AF-1FD0-314B-B0D0-AF5B33BCBF8F}"/>
              </a:ext>
            </a:extLst>
          </p:cNvPr>
          <p:cNvSpPr>
            <a:spLocks noGrp="1"/>
          </p:cNvSpPr>
          <p:nvPr>
            <p:ph type="body" sz="quarter" idx="50" hasCustomPrompt="1"/>
          </p:nvPr>
        </p:nvSpPr>
        <p:spPr>
          <a:xfrm>
            <a:off x="3243139" y="3508194"/>
            <a:ext cx="2745376" cy="783166"/>
          </a:xfrm>
          <a:prstGeom prst="rect">
            <a:avLst/>
          </a:prstGeom>
        </p:spPr>
        <p:txBody>
          <a:bodyPr anchor="b">
            <a:normAutofit/>
          </a:bodyPr>
          <a:lstStyle>
            <a:lvl1pPr marL="0" indent="0" algn="ctr">
              <a:spcAft>
                <a:spcPts val="0"/>
              </a:spcAft>
              <a:buNone/>
              <a:defRPr sz="2400" b="1" i="0" cap="all" baseline="0">
                <a:solidFill>
                  <a:schemeClr val="tx2"/>
                </a:solidFill>
                <a:latin typeface="Montserrat" pitchFamily="2" charset="77"/>
                <a:cs typeface="Montserrat" pitchFamily="2" charset="77"/>
              </a:defRPr>
            </a:lvl1pPr>
          </a:lstStyle>
          <a:p>
            <a:pPr lvl="0"/>
            <a:r>
              <a:rPr lang="en-US" dirty="0"/>
              <a:t>SPEAKER NAME</a:t>
            </a:r>
          </a:p>
        </p:txBody>
      </p:sp>
      <p:sp>
        <p:nvSpPr>
          <p:cNvPr id="40" name="Text Placeholder 35">
            <a:extLst>
              <a:ext uri="{FF2B5EF4-FFF2-40B4-BE49-F238E27FC236}">
                <a16:creationId xmlns:a16="http://schemas.microsoft.com/office/drawing/2014/main" id="{926183E7-CBF8-2C4D-95BB-0F1128A8AF30}"/>
              </a:ext>
            </a:extLst>
          </p:cNvPr>
          <p:cNvSpPr>
            <a:spLocks noGrp="1"/>
          </p:cNvSpPr>
          <p:nvPr>
            <p:ph type="body" sz="quarter" idx="51" hasCustomPrompt="1"/>
          </p:nvPr>
        </p:nvSpPr>
        <p:spPr>
          <a:xfrm>
            <a:off x="9158494" y="3499809"/>
            <a:ext cx="2745376" cy="783166"/>
          </a:xfrm>
          <a:prstGeom prst="rect">
            <a:avLst/>
          </a:prstGeom>
        </p:spPr>
        <p:txBody>
          <a:bodyPr anchor="b">
            <a:normAutofit/>
          </a:bodyPr>
          <a:lstStyle>
            <a:lvl1pPr marL="0" indent="0" algn="ctr">
              <a:spcAft>
                <a:spcPts val="0"/>
              </a:spcAft>
              <a:buNone/>
              <a:defRPr sz="2400" b="1" i="0" cap="all" baseline="0">
                <a:solidFill>
                  <a:schemeClr val="tx2"/>
                </a:solidFill>
                <a:latin typeface="Montserrat" pitchFamily="2" charset="77"/>
                <a:cs typeface="Montserrat" pitchFamily="2" charset="77"/>
              </a:defRPr>
            </a:lvl1pPr>
          </a:lstStyle>
          <a:p>
            <a:pPr lvl="0"/>
            <a:r>
              <a:rPr lang="en-US" dirty="0"/>
              <a:t>SPEAKER NAME</a:t>
            </a:r>
          </a:p>
        </p:txBody>
      </p:sp>
    </p:spTree>
    <p:extLst>
      <p:ext uri="{BB962C8B-B14F-4D97-AF65-F5344CB8AC3E}">
        <p14:creationId xmlns:p14="http://schemas.microsoft.com/office/powerpoint/2010/main" val="647824539"/>
      </p:ext>
    </p:extLst>
  </p:cSld>
  <p:clrMapOvr>
    <a:masterClrMapping/>
  </p:clrMapOvr>
  <p:extLst>
    <p:ext uri="{DCECCB84-F9BA-43D5-87BE-67443E8EF086}">
      <p15:sldGuideLst xmlns:p15="http://schemas.microsoft.com/office/powerpoint/2012/main">
        <p15:guide id="1" orient="horz" pos="30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CA96-734D-704D-A9CA-6E41CCE5D0AD}"/>
              </a:ext>
            </a:extLst>
          </p:cNvPr>
          <p:cNvSpPr>
            <a:spLocks noGrp="1"/>
          </p:cNvSpPr>
          <p:nvPr>
            <p:ph type="title" hasCustomPrompt="1"/>
          </p:nvPr>
        </p:nvSpPr>
        <p:spPr>
          <a:xfrm>
            <a:off x="360218" y="1244457"/>
            <a:ext cx="10972800" cy="1143000"/>
          </a:xfrm>
          <a:prstGeom prst="rect">
            <a:avLst/>
          </a:prstGeom>
        </p:spPr>
        <p:txBody>
          <a:bodyPr anchor="ctr">
            <a:normAutofit/>
          </a:bodyPr>
          <a:lstStyle>
            <a:lvl1pPr marL="0" marR="0" indent="0" algn="l" defTabSz="609585" rtl="0" eaLnBrk="1" fontAlgn="auto" latinLnBrk="0" hangingPunct="1">
              <a:lnSpc>
                <a:spcPct val="100000"/>
              </a:lnSpc>
              <a:spcBef>
                <a:spcPct val="0"/>
              </a:spcBef>
              <a:spcAft>
                <a:spcPts val="0"/>
              </a:spcAft>
              <a:buClrTx/>
              <a:buSzTx/>
              <a:buFontTx/>
              <a:buNone/>
              <a:tabLst/>
              <a:defRPr sz="4800" b="1" i="0" cap="all" baseline="0">
                <a:solidFill>
                  <a:schemeClr val="tx2"/>
                </a:solidFill>
                <a:latin typeface="Montserrat" pitchFamily="2" charset="77"/>
                <a:cs typeface="Montserrat" pitchFamily="2" charset="77"/>
              </a:defRPr>
            </a:lvl1pPr>
          </a:lstStyle>
          <a:p>
            <a:r>
              <a:rPr lang="en-US" dirty="0"/>
              <a:t>TITLE HERE</a:t>
            </a:r>
          </a:p>
        </p:txBody>
      </p:sp>
      <p:sp>
        <p:nvSpPr>
          <p:cNvPr id="5" name="Text Placeholder 4">
            <a:extLst>
              <a:ext uri="{FF2B5EF4-FFF2-40B4-BE49-F238E27FC236}">
                <a16:creationId xmlns:a16="http://schemas.microsoft.com/office/drawing/2014/main" id="{7737949C-F84E-0942-9DCB-FD1FE5FE1DF9}"/>
              </a:ext>
            </a:extLst>
          </p:cNvPr>
          <p:cNvSpPr>
            <a:spLocks noGrp="1"/>
          </p:cNvSpPr>
          <p:nvPr>
            <p:ph type="body" sz="quarter" idx="10"/>
          </p:nvPr>
        </p:nvSpPr>
        <p:spPr>
          <a:xfrm>
            <a:off x="360219" y="2581130"/>
            <a:ext cx="9434946" cy="4013633"/>
          </a:xfrm>
          <a:prstGeom prst="rect">
            <a:avLst/>
          </a:prstGeom>
        </p:spPr>
        <p:txBody>
          <a:bodyPr/>
          <a:lstStyle>
            <a:lvl1pPr>
              <a:defRPr sz="2400" b="0" i="0">
                <a:ln>
                  <a:solidFill>
                    <a:schemeClr val="accent5"/>
                  </a:solidFill>
                </a:ln>
                <a:solidFill>
                  <a:schemeClr val="tx1"/>
                </a:solidFill>
                <a:latin typeface="Montserrat Light" pitchFamily="2" charset="77"/>
              </a:defRPr>
            </a:lvl1pPr>
            <a:lvl2pPr>
              <a:defRPr sz="2400" b="0" i="0">
                <a:ln>
                  <a:solidFill>
                    <a:schemeClr val="accent5"/>
                  </a:solidFill>
                </a:ln>
                <a:solidFill>
                  <a:schemeClr val="tx1"/>
                </a:solidFill>
                <a:latin typeface="Montserrat Light" pitchFamily="2" charset="77"/>
              </a:defRPr>
            </a:lvl2pPr>
            <a:lvl3pPr>
              <a:defRPr sz="2400" b="0" i="0">
                <a:ln>
                  <a:solidFill>
                    <a:schemeClr val="accent5"/>
                  </a:solidFill>
                </a:ln>
                <a:solidFill>
                  <a:schemeClr val="tx1"/>
                </a:solidFill>
                <a:latin typeface="Montserrat Light" pitchFamily="2" charset="77"/>
              </a:defRPr>
            </a:lvl3pPr>
            <a:lvl4pPr>
              <a:defRPr sz="2400" b="0" i="0">
                <a:ln>
                  <a:solidFill>
                    <a:schemeClr val="accent5"/>
                  </a:solidFill>
                </a:ln>
                <a:solidFill>
                  <a:schemeClr val="tx1"/>
                </a:solidFill>
                <a:latin typeface="Montserrat Light" pitchFamily="2" charset="77"/>
              </a:defRPr>
            </a:lvl4pPr>
            <a:lvl5pPr>
              <a:defRPr sz="2400" b="0" i="0">
                <a:ln>
                  <a:solidFill>
                    <a:schemeClr val="accent5"/>
                  </a:solidFill>
                </a:ln>
                <a:solidFill>
                  <a:schemeClr val="tx1"/>
                </a:solidFill>
                <a:latin typeface="Montserrat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6042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553848"/>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62" r:id="rId3"/>
    <p:sldLayoutId id="2147483664" r:id="rId4"/>
    <p:sldLayoutId id="2147483667" r:id="rId5"/>
    <p:sldLayoutId id="2147483675" r:id="rId6"/>
    <p:sldLayoutId id="2147483676" r:id="rId7"/>
    <p:sldLayoutId id="2147483668" r:id="rId8"/>
    <p:sldLayoutId id="2147483671" r:id="rId9"/>
    <p:sldLayoutId id="2147483669" r:id="rId10"/>
    <p:sldLayoutId id="2147483673" r:id="rId11"/>
    <p:sldLayoutId id="2147483677" r:id="rId12"/>
    <p:sldLayoutId id="2147483678" r:id="rId13"/>
    <p:sldLayoutId id="2147483679" r:id="rId14"/>
  </p:sldLayoutIdLst>
  <p:hf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hyperlink" Target="https://doi.org/10.1016/j.jhydrol.2022.128828"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029/2019WR026731"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9.png"/><Relationship Id="rId11" Type="http://schemas.openxmlformats.org/officeDocument/2006/relationships/image" Target="../media/image25.png"/><Relationship Id="rId5" Type="http://schemas.openxmlformats.org/officeDocument/2006/relationships/image" Target="../media/image8.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1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7.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698DDF-9C0D-5B4F-B143-420C71A9F1C8}"/>
              </a:ext>
            </a:extLst>
          </p:cNvPr>
          <p:cNvSpPr>
            <a:spLocks noGrp="1"/>
          </p:cNvSpPr>
          <p:nvPr>
            <p:ph type="body" idx="1"/>
          </p:nvPr>
        </p:nvSpPr>
        <p:spPr>
          <a:xfrm>
            <a:off x="2963093" y="4175413"/>
            <a:ext cx="4102997" cy="1882487"/>
          </a:xfrm>
        </p:spPr>
        <p:txBody>
          <a:bodyPr/>
          <a:lstStyle/>
          <a:p>
            <a:r>
              <a:rPr lang="en-US" dirty="0">
                <a:latin typeface="+mn-lt"/>
              </a:rPr>
              <a:t>Presenter: Quan Guo</a:t>
            </a:r>
          </a:p>
          <a:p>
            <a:r>
              <a:rPr lang="en-US" dirty="0">
                <a:latin typeface="+mn-lt"/>
              </a:rPr>
              <a:t>Advisor: Prof. Jian Luo</a:t>
            </a:r>
          </a:p>
          <a:p>
            <a:r>
              <a:rPr lang="en-US" sz="1800" dirty="0">
                <a:latin typeface="+mn-lt"/>
              </a:rPr>
              <a:t>Civil and Environmental Engineering</a:t>
            </a:r>
          </a:p>
          <a:p>
            <a:r>
              <a:rPr lang="en-US" sz="1800" dirty="0">
                <a:latin typeface="+mn-lt"/>
              </a:rPr>
              <a:t>Georgia Institute of Technology</a:t>
            </a:r>
          </a:p>
          <a:p>
            <a:r>
              <a:rPr lang="en-US" sz="1800" dirty="0">
                <a:latin typeface="+mn-lt"/>
              </a:rPr>
              <a:t>December 2022</a:t>
            </a:r>
          </a:p>
        </p:txBody>
      </p:sp>
      <p:sp>
        <p:nvSpPr>
          <p:cNvPr id="3" name="Title 2">
            <a:extLst>
              <a:ext uri="{FF2B5EF4-FFF2-40B4-BE49-F238E27FC236}">
                <a16:creationId xmlns:a16="http://schemas.microsoft.com/office/drawing/2014/main" id="{66CC6086-2B04-F74B-83BE-E446E0580056}"/>
              </a:ext>
            </a:extLst>
          </p:cNvPr>
          <p:cNvSpPr>
            <a:spLocks noGrp="1"/>
          </p:cNvSpPr>
          <p:nvPr>
            <p:ph type="title"/>
          </p:nvPr>
        </p:nvSpPr>
        <p:spPr>
          <a:xfrm>
            <a:off x="474745" y="578899"/>
            <a:ext cx="8754162" cy="3596514"/>
          </a:xfrm>
        </p:spPr>
        <p:txBody>
          <a:bodyPr/>
          <a:lstStyle/>
          <a:p>
            <a:r>
              <a:rPr lang="en-US" b="0" dirty="0">
                <a:latin typeface="+mn-lt"/>
              </a:rPr>
              <a:t>Large-scale Inverse Modeling of Hydraulic Tomography by Physics Informed Neural Network</a:t>
            </a:r>
            <a:endParaRPr lang="en-US" dirty="0">
              <a:latin typeface="+mn-lt"/>
            </a:endParaRPr>
          </a:p>
        </p:txBody>
      </p:sp>
    </p:spTree>
    <p:extLst>
      <p:ext uri="{BB962C8B-B14F-4D97-AF65-F5344CB8AC3E}">
        <p14:creationId xmlns:p14="http://schemas.microsoft.com/office/powerpoint/2010/main" val="57259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D3CE10-4F2C-42F0-B853-8B6800317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614" y="4016652"/>
            <a:ext cx="2629676" cy="2668111"/>
          </a:xfrm>
          <a:prstGeom prst="rect">
            <a:avLst/>
          </a:prstGeom>
        </p:spPr>
      </p:pic>
      <p:pic>
        <p:nvPicPr>
          <p:cNvPr id="10" name="Picture 9">
            <a:extLst>
              <a:ext uri="{FF2B5EF4-FFF2-40B4-BE49-F238E27FC236}">
                <a16:creationId xmlns:a16="http://schemas.microsoft.com/office/drawing/2014/main" id="{F878CB6D-09A3-42A4-9658-2B8A860EB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446" y="4016652"/>
            <a:ext cx="2995619" cy="2635930"/>
          </a:xfrm>
          <a:prstGeom prst="rect">
            <a:avLst/>
          </a:prstGeom>
        </p:spPr>
      </p:pic>
      <p:pic>
        <p:nvPicPr>
          <p:cNvPr id="11" name="Picture 10">
            <a:extLst>
              <a:ext uri="{FF2B5EF4-FFF2-40B4-BE49-F238E27FC236}">
                <a16:creationId xmlns:a16="http://schemas.microsoft.com/office/drawing/2014/main" id="{D55A407B-A7F1-45A0-A999-61D92851B8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507292"/>
            <a:ext cx="8967193" cy="2385009"/>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EB00158-FF86-4ACE-9D45-6E601CCEC3A9}"/>
                  </a:ext>
                </a:extLst>
              </p:cNvPr>
              <p:cNvSpPr/>
              <p:nvPr/>
            </p:nvSpPr>
            <p:spPr>
              <a:xfrm>
                <a:off x="7791387" y="3892301"/>
                <a:ext cx="3734306" cy="716415"/>
              </a:xfrm>
              <a:prstGeom prst="rect">
                <a:avLst/>
              </a:prstGeom>
            </p:spPr>
            <p:txBody>
              <a:bodyPr wrap="square">
                <a:spAutoFit/>
              </a:bodyPr>
              <a:lstStyle/>
              <a:p>
                <a:r>
                  <a:rPr lang="en-US" dirty="0">
                    <a:solidFill>
                      <a:prstClr val="black"/>
                    </a:solidFill>
                    <a:latin typeface="Times New Roman" panose="02020603050405020304" pitchFamily="18" charset="0"/>
                    <a:ea typeface="SimSun" panose="02010600030101010101" pitchFamily="2" charset="-122"/>
                  </a:rPr>
                  <a:t>Average relative residual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ea typeface="SimSun" panose="02010600030101010101" pitchFamily="2" charset="-122"/>
                            <a:cs typeface="Times New Roman" panose="02020603050405020304" pitchFamily="18" charset="0"/>
                          </a:rPr>
                          <m:t>𝜖</m:t>
                        </m:r>
                      </m:e>
                      <m:sub>
                        <m:r>
                          <a:rPr lang="en-US" i="1">
                            <a:solidFill>
                              <a:prstClr val="black"/>
                            </a:solidFill>
                            <a:latin typeface="Cambria Math" panose="02040503050406030204" pitchFamily="18" charset="0"/>
                            <a:ea typeface="SimSun" panose="02010600030101010101" pitchFamily="2" charset="-122"/>
                            <a:cs typeface="Times New Roman" panose="02020603050405020304" pitchFamily="18" charset="0"/>
                          </a:rPr>
                          <m:t>𝑁</m:t>
                        </m:r>
                        <m:sSubSup>
                          <m:sSubSupPr>
                            <m:ctrlPr>
                              <a:rPr lang="en-US" i="1">
                                <a:solidFill>
                                  <a:prstClr val="black"/>
                                </a:solidFill>
                                <a:latin typeface="Cambria Math" panose="02040503050406030204" pitchFamily="18" charset="0"/>
                              </a:rPr>
                            </m:ctrlPr>
                          </m:sSubSupPr>
                          <m:e>
                            <m:r>
                              <a:rPr lang="en-US" i="1">
                                <a:solidFill>
                                  <a:prstClr val="black"/>
                                </a:solidFill>
                                <a:latin typeface="Cambria Math" panose="02040503050406030204" pitchFamily="18" charset="0"/>
                                <a:ea typeface="SimSun" panose="02010600030101010101" pitchFamily="2" charset="-122"/>
                                <a:cs typeface="Times New Roman" panose="02020603050405020304" pitchFamily="18" charset="0"/>
                              </a:rPr>
                              <m:t>𝑁</m:t>
                            </m:r>
                          </m:e>
                          <m:sub>
                            <m:r>
                              <a:rPr lang="en-US" i="1">
                                <a:solidFill>
                                  <a:prstClr val="black"/>
                                </a:solidFill>
                                <a:latin typeface="Cambria Math" panose="02040503050406030204" pitchFamily="18" charset="0"/>
                                <a:ea typeface="SimSun" panose="02010600030101010101" pitchFamily="2" charset="-122"/>
                                <a:cs typeface="Times New Roman" panose="02020603050405020304" pitchFamily="18" charset="0"/>
                              </a:rPr>
                              <m:t>𝑡</m:t>
                            </m:r>
                          </m:sub>
                          <m:sup>
                            <m:r>
                              <a:rPr lang="en-US" i="1">
                                <a:solidFill>
                                  <a:prstClr val="black"/>
                                </a:solidFill>
                                <a:latin typeface="Cambria Math" panose="02040503050406030204" pitchFamily="18" charset="0"/>
                                <a:ea typeface="SimSun" panose="02010600030101010101" pitchFamily="2" charset="-122"/>
                                <a:cs typeface="Times New Roman" panose="02020603050405020304" pitchFamily="18" charset="0"/>
                              </a:rPr>
                              <m:t>𝑖</m:t>
                            </m:r>
                          </m:sup>
                        </m:sSubSup>
                      </m:sub>
                    </m:sSub>
                  </m:oMath>
                </a14:m>
                <a:r>
                  <a:rPr lang="en-US" dirty="0">
                    <a:solidFill>
                      <a:prstClr val="black"/>
                    </a:solidFill>
                    <a:latin typeface="Times New Roman" panose="02020603050405020304" pitchFamily="18" charset="0"/>
                    <a:ea typeface="SimSun" panose="02010600030101010101" pitchFamily="2" charset="-122"/>
                  </a:rPr>
                  <a:t> average on all time steps </a:t>
                </a:r>
                <a14:m>
                  <m:oMath xmlns:m="http://schemas.openxmlformats.org/officeDocument/2006/math">
                    <m:r>
                      <a:rPr lang="en-US" i="1" smtClean="0">
                        <a:solidFill>
                          <a:prstClr val="black"/>
                        </a:solidFill>
                        <a:latin typeface="Cambria Math" panose="02040503050406030204" pitchFamily="18" charset="0"/>
                        <a:ea typeface="SimSun" panose="02010600030101010101" pitchFamily="2" charset="-122"/>
                        <a:cs typeface="Times New Roman" panose="02020603050405020304" pitchFamily="18" charset="0"/>
                      </a:rPr>
                      <m:t>𝑡</m:t>
                    </m:r>
                    <m:r>
                      <a:rPr lang="en-US" i="1" smtClean="0">
                        <a:solidFill>
                          <a:prstClr val="black"/>
                        </a:solidFill>
                        <a:latin typeface="Cambria Math" panose="02040503050406030204" pitchFamily="18" charset="0"/>
                        <a:ea typeface="SimSun" panose="02010600030101010101" pitchFamily="2" charset="-122"/>
                        <a:cs typeface="Times New Roman" panose="02020603050405020304" pitchFamily="18" charset="0"/>
                      </a:rPr>
                      <m:t>=0.1−1.0</m:t>
                    </m:r>
                    <m:r>
                      <a:rPr lang="en-US" b="0" i="0" smtClean="0">
                        <a:solidFill>
                          <a:prstClr val="black"/>
                        </a:solidFill>
                        <a:latin typeface="Cambria Math" panose="02040503050406030204" pitchFamily="18" charset="0"/>
                        <a:ea typeface="SimSun" panose="02010600030101010101" pitchFamily="2" charset="-122"/>
                        <a:cs typeface="Times New Roman" panose="02020603050405020304" pitchFamily="18" charset="0"/>
                      </a:rPr>
                      <m:t>:</m:t>
                    </m:r>
                  </m:oMath>
                </a14:m>
                <a:endParaRPr lang="en-US" dirty="0">
                  <a:solidFill>
                    <a:prstClr val="black"/>
                  </a:solidFill>
                  <a:latin typeface="Times New Roman" panose="02020603050405020304" pitchFamily="18" charset="0"/>
                  <a:ea typeface="SimSun" panose="02010600030101010101" pitchFamily="2" charset="-122"/>
                </a:endParaRPr>
              </a:p>
            </p:txBody>
          </p:sp>
        </mc:Choice>
        <mc:Fallback xmlns="">
          <p:sp>
            <p:nvSpPr>
              <p:cNvPr id="12" name="Rectangle 11">
                <a:extLst>
                  <a:ext uri="{FF2B5EF4-FFF2-40B4-BE49-F238E27FC236}">
                    <a16:creationId xmlns:a16="http://schemas.microsoft.com/office/drawing/2014/main" id="{5EB00158-FF86-4ACE-9D45-6E601CCEC3A9}"/>
                  </a:ext>
                </a:extLst>
              </p:cNvPr>
              <p:cNvSpPr>
                <a:spLocks noRot="1" noChangeAspect="1" noMove="1" noResize="1" noEditPoints="1" noAdjustHandles="1" noChangeArrowheads="1" noChangeShapeType="1" noTextEdit="1"/>
              </p:cNvSpPr>
              <p:nvPr/>
            </p:nvSpPr>
            <p:spPr>
              <a:xfrm>
                <a:off x="7791387" y="3892301"/>
                <a:ext cx="3734306" cy="716415"/>
              </a:xfrm>
              <a:prstGeom prst="rect">
                <a:avLst/>
              </a:prstGeom>
              <a:blipFill>
                <a:blip r:embed="rId6"/>
                <a:stretch>
                  <a:fillRect l="-1305" t="-5128" r="-2610" b="-1282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EE95504-DEA3-49E7-9FC8-BBE525ECC3C4}"/>
              </a:ext>
            </a:extLst>
          </p:cNvPr>
          <p:cNvSpPr txBox="1"/>
          <p:nvPr/>
        </p:nvSpPr>
        <p:spPr>
          <a:xfrm>
            <a:off x="8897739" y="4612044"/>
            <a:ext cx="1957844"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P1:   6.14%</a:t>
            </a:r>
          </a:p>
          <a:p>
            <a:pPr marL="285750" indent="-285750">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P5:   6.26%</a:t>
            </a:r>
          </a:p>
          <a:p>
            <a:pPr marL="285750" indent="-285750">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P13: 6.23%</a:t>
            </a:r>
          </a:p>
          <a:p>
            <a:pPr marL="285750" indent="-285750">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P21: 6.58%</a:t>
            </a:r>
          </a:p>
          <a:p>
            <a:pPr marL="285750" indent="-285750">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P25: 6.53%</a:t>
            </a:r>
          </a:p>
        </p:txBody>
      </p:sp>
      <p:sp>
        <p:nvSpPr>
          <p:cNvPr id="14" name="Title 1">
            <a:extLst>
              <a:ext uri="{FF2B5EF4-FFF2-40B4-BE49-F238E27FC236}">
                <a16:creationId xmlns:a16="http://schemas.microsoft.com/office/drawing/2014/main" id="{1150CA6C-5165-42E9-91B1-A4DD57DE85E5}"/>
              </a:ext>
            </a:extLst>
          </p:cNvPr>
          <p:cNvSpPr>
            <a:spLocks noGrp="1"/>
          </p:cNvSpPr>
          <p:nvPr>
            <p:ph type="title"/>
          </p:nvPr>
        </p:nvSpPr>
        <p:spPr>
          <a:xfrm>
            <a:off x="0" y="1042431"/>
            <a:ext cx="9404567" cy="381681"/>
          </a:xfrm>
        </p:spPr>
        <p:txBody>
          <a:bodyPr>
            <a:noAutofit/>
          </a:bodyPr>
          <a:lstStyle/>
          <a:p>
            <a:r>
              <a:rPr lang="en-US" sz="3200" cap="none" dirty="0">
                <a:latin typeface="+mn-lt"/>
              </a:rPr>
              <a:t>Transient Forward Prediction</a:t>
            </a:r>
          </a:p>
        </p:txBody>
      </p:sp>
      <p:sp>
        <p:nvSpPr>
          <p:cNvPr id="15" name="TextBox 14">
            <a:extLst>
              <a:ext uri="{FF2B5EF4-FFF2-40B4-BE49-F238E27FC236}">
                <a16:creationId xmlns:a16="http://schemas.microsoft.com/office/drawing/2014/main" id="{461D3D93-3F5E-47C4-B5D1-3AA943E81CFD}"/>
              </a:ext>
            </a:extLst>
          </p:cNvPr>
          <p:cNvSpPr txBox="1"/>
          <p:nvPr/>
        </p:nvSpPr>
        <p:spPr>
          <a:xfrm>
            <a:off x="10642774" y="6581001"/>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spTree>
    <p:extLst>
      <p:ext uri="{BB962C8B-B14F-4D97-AF65-F5344CB8AC3E}">
        <p14:creationId xmlns:p14="http://schemas.microsoft.com/office/powerpoint/2010/main" val="35348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C:\Users\qguo48\Downloads\true_lnT.png">
            <a:extLst>
              <a:ext uri="{FF2B5EF4-FFF2-40B4-BE49-F238E27FC236}">
                <a16:creationId xmlns:a16="http://schemas.microsoft.com/office/drawing/2014/main" id="{74B49205-CC73-4D71-9DB5-0870BFAE521B}"/>
              </a:ext>
            </a:extLst>
          </p:cNvPr>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0053" y="1760782"/>
            <a:ext cx="3108325" cy="2743200"/>
          </a:xfrm>
          <a:prstGeom prst="rect">
            <a:avLst/>
          </a:prstGeom>
          <a:noFill/>
          <a:ln>
            <a:noFill/>
          </a:ln>
        </p:spPr>
      </p:pic>
      <p:pic>
        <p:nvPicPr>
          <p:cNvPr id="10" name="Picture 9" descr="C:\Users\qguo48\Desktop\research\paper\PINN_transient\figs\estimated_lnT.png">
            <a:extLst>
              <a:ext uri="{FF2B5EF4-FFF2-40B4-BE49-F238E27FC236}">
                <a16:creationId xmlns:a16="http://schemas.microsoft.com/office/drawing/2014/main" id="{575B3CE2-5563-41DB-99FE-E87C5219117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8378" y="1760782"/>
            <a:ext cx="3108960" cy="2743200"/>
          </a:xfrm>
          <a:prstGeom prst="rect">
            <a:avLst/>
          </a:prstGeom>
          <a:noFill/>
          <a:ln>
            <a:noFill/>
          </a:ln>
        </p:spPr>
      </p:pic>
      <p:pic>
        <p:nvPicPr>
          <p:cNvPr id="11" name="Picture 10" descr="C:\Users\qguo48\Desktop\research\paper\PINN_transient\figs\lnT_scatter.png">
            <a:extLst>
              <a:ext uri="{FF2B5EF4-FFF2-40B4-BE49-F238E27FC236}">
                <a16:creationId xmlns:a16="http://schemas.microsoft.com/office/drawing/2014/main" id="{48CF7AD5-1641-4BE5-A21F-50288535CEA0}"/>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6703" y="1760782"/>
            <a:ext cx="2926080" cy="2743200"/>
          </a:xfrm>
          <a:prstGeom prst="rect">
            <a:avLst/>
          </a:prstGeom>
          <a:noFill/>
          <a:ln>
            <a:noFill/>
          </a:ln>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D402C94-34FC-4EB5-A39D-BCC091D2753E}"/>
                  </a:ext>
                </a:extLst>
              </p:cNvPr>
              <p:cNvSpPr/>
              <p:nvPr/>
            </p:nvSpPr>
            <p:spPr>
              <a:xfrm>
                <a:off x="1755529" y="4725832"/>
                <a:ext cx="7608277"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rPr>
                  <a:t>The relative residual </a:t>
                </a:r>
                <a14:m>
                  <m:oMath xmlns:m="http://schemas.openxmlformats.org/officeDocument/2006/math">
                    <m:sSub>
                      <m:sSubPr>
                        <m:ctrlP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𝜖</m:t>
                        </m:r>
                      </m:e>
                      <m:sub>
                        <m:r>
                          <a:rPr kumimoji="0" lang="en-US" sz="20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𝑇𝑁𝑁</m:t>
                        </m:r>
                      </m:sub>
                    </m:sSub>
                  </m:oMath>
                </a14:m>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rPr>
                  <a:t> is 10.32%, and the accuracy is 94.93%. </a:t>
                </a:r>
                <a:endParaRPr kumimoji="0" lang="en-US" sz="2000" b="0" i="0" u="none" strike="noStrike" kern="0" cap="none" spc="0" normalizeH="0" baseline="0" noProof="0" dirty="0">
                  <a:ln>
                    <a:noFill/>
                  </a:ln>
                  <a:solidFill>
                    <a:prstClr val="black"/>
                  </a:solidFill>
                  <a:effectLst/>
                  <a:uLnTx/>
                  <a:uFillTx/>
                </a:endParaRPr>
              </a:p>
            </p:txBody>
          </p:sp>
        </mc:Choice>
        <mc:Fallback xmlns="">
          <p:sp>
            <p:nvSpPr>
              <p:cNvPr id="12" name="Rectangle 11">
                <a:extLst>
                  <a:ext uri="{FF2B5EF4-FFF2-40B4-BE49-F238E27FC236}">
                    <a16:creationId xmlns:a16="http://schemas.microsoft.com/office/drawing/2014/main" id="{0D402C94-34FC-4EB5-A39D-BCC091D2753E}"/>
                  </a:ext>
                </a:extLst>
              </p:cNvPr>
              <p:cNvSpPr>
                <a:spLocks noRot="1" noChangeAspect="1" noMove="1" noResize="1" noEditPoints="1" noAdjustHandles="1" noChangeArrowheads="1" noChangeShapeType="1" noTextEdit="1"/>
              </p:cNvSpPr>
              <p:nvPr/>
            </p:nvSpPr>
            <p:spPr>
              <a:xfrm>
                <a:off x="1755529" y="4725832"/>
                <a:ext cx="7608277" cy="400110"/>
              </a:xfrm>
              <a:prstGeom prst="rect">
                <a:avLst/>
              </a:prstGeom>
              <a:blipFill>
                <a:blip r:embed="rId6"/>
                <a:stretch>
                  <a:fillRect l="-881" t="-7576" b="-25758"/>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AC1881D6-A32D-447C-972C-727B222D5F12}"/>
              </a:ext>
            </a:extLst>
          </p:cNvPr>
          <p:cNvSpPr/>
          <p:nvPr/>
        </p:nvSpPr>
        <p:spPr>
          <a:xfrm>
            <a:off x="1755529" y="5347792"/>
            <a:ext cx="3524298"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rPr>
              <a:t>Training time is about 9.5 hours.</a:t>
            </a:r>
            <a:endParaRPr kumimoji="0" lang="en-US" sz="2000" b="0" i="0" u="none" strike="noStrike" kern="0" cap="none" spc="0" normalizeH="0" baseline="0" noProof="0" dirty="0">
              <a:ln>
                <a:noFill/>
              </a:ln>
              <a:solidFill>
                <a:prstClr val="black"/>
              </a:solidFill>
              <a:effectLst/>
              <a:uLnTx/>
              <a:uFillTx/>
            </a:endParaRPr>
          </a:p>
        </p:txBody>
      </p:sp>
      <p:sp>
        <p:nvSpPr>
          <p:cNvPr id="14" name="Title 1">
            <a:extLst>
              <a:ext uri="{FF2B5EF4-FFF2-40B4-BE49-F238E27FC236}">
                <a16:creationId xmlns:a16="http://schemas.microsoft.com/office/drawing/2014/main" id="{9ABD0A53-DD53-4EEE-A99B-D7C110DB7298}"/>
              </a:ext>
            </a:extLst>
          </p:cNvPr>
          <p:cNvSpPr>
            <a:spLocks noGrp="1"/>
          </p:cNvSpPr>
          <p:nvPr>
            <p:ph type="title"/>
          </p:nvPr>
        </p:nvSpPr>
        <p:spPr>
          <a:xfrm>
            <a:off x="0" y="1042431"/>
            <a:ext cx="9404567" cy="381681"/>
          </a:xfrm>
        </p:spPr>
        <p:txBody>
          <a:bodyPr>
            <a:noAutofit/>
          </a:bodyPr>
          <a:lstStyle/>
          <a:p>
            <a:r>
              <a:rPr lang="en-US" sz="3200" cap="none" dirty="0">
                <a:latin typeface="+mn-lt"/>
              </a:rPr>
              <a:t>Inverse Estimation</a:t>
            </a:r>
          </a:p>
        </p:txBody>
      </p:sp>
      <p:sp>
        <p:nvSpPr>
          <p:cNvPr id="8" name="TextBox 7">
            <a:extLst>
              <a:ext uri="{FF2B5EF4-FFF2-40B4-BE49-F238E27FC236}">
                <a16:creationId xmlns:a16="http://schemas.microsoft.com/office/drawing/2014/main" id="{F3E3781F-6562-4F7D-B9FB-3F7E2FB47297}"/>
              </a:ext>
            </a:extLst>
          </p:cNvPr>
          <p:cNvSpPr txBox="1"/>
          <p:nvPr/>
        </p:nvSpPr>
        <p:spPr>
          <a:xfrm>
            <a:off x="10642774" y="6581001"/>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spTree>
    <p:extLst>
      <p:ext uri="{BB962C8B-B14F-4D97-AF65-F5344CB8AC3E}">
        <p14:creationId xmlns:p14="http://schemas.microsoft.com/office/powerpoint/2010/main" val="42244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74D2F770-A349-4ED7-A151-8F8BF1A97674}"/>
                  </a:ext>
                </a:extLst>
              </p:cNvPr>
              <p:cNvGraphicFramePr>
                <a:graphicFrameLocks noGrp="1"/>
              </p:cNvGraphicFramePr>
              <p:nvPr>
                <p:extLst>
                  <p:ext uri="{D42A27DB-BD31-4B8C-83A1-F6EECF244321}">
                    <p14:modId xmlns:p14="http://schemas.microsoft.com/office/powerpoint/2010/main" val="3200950850"/>
                  </p:ext>
                </p:extLst>
              </p:nvPr>
            </p:nvGraphicFramePr>
            <p:xfrm>
              <a:off x="4417899" y="1853683"/>
              <a:ext cx="3550026" cy="2011680"/>
            </p:xfrm>
            <a:graphic>
              <a:graphicData uri="http://schemas.openxmlformats.org/drawingml/2006/table">
                <a:tbl>
                  <a:tblPr firstRow="1" bandRow="1"/>
                  <a:tblGrid>
                    <a:gridCol w="1360013">
                      <a:extLst>
                        <a:ext uri="{9D8B030D-6E8A-4147-A177-3AD203B41FA5}">
                          <a16:colId xmlns:a16="http://schemas.microsoft.com/office/drawing/2014/main" val="2042470948"/>
                        </a:ext>
                      </a:extLst>
                    </a:gridCol>
                    <a:gridCol w="1060897">
                      <a:extLst>
                        <a:ext uri="{9D8B030D-6E8A-4147-A177-3AD203B41FA5}">
                          <a16:colId xmlns:a16="http://schemas.microsoft.com/office/drawing/2014/main" val="1497340932"/>
                        </a:ext>
                      </a:extLst>
                    </a:gridCol>
                    <a:gridCol w="1129116">
                      <a:extLst>
                        <a:ext uri="{9D8B030D-6E8A-4147-A177-3AD203B41FA5}">
                          <a16:colId xmlns:a16="http://schemas.microsoft.com/office/drawing/2014/main" val="2364515780"/>
                        </a:ext>
                      </a:extLst>
                    </a:gridCol>
                  </a:tblGrid>
                  <a:tr h="302680">
                    <a:tc>
                      <a:txBody>
                        <a:bodyPr/>
                        <a:lstStyle/>
                        <a:p>
                          <a:r>
                            <a:rPr lang="en-US" sz="1600" b="1" dirty="0">
                              <a:solidFill>
                                <a:srgbClr val="000000"/>
                              </a:solidFill>
                              <a:latin typeface="Times New Roman" panose="02020603050405020304" pitchFamily="18" charset="0"/>
                              <a:cs typeface="Times New Roman" panose="02020603050405020304" pitchFamily="18" charset="0"/>
                            </a:rPr>
                            <a:t>Model</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rgbClr val="000000"/>
                              </a:solidFill>
                              <a:latin typeface="Times New Roman" panose="02020603050405020304" pitchFamily="18" charset="0"/>
                              <a:cs typeface="Times New Roman" panose="02020603050405020304" pitchFamily="18" charset="0"/>
                            </a:rPr>
                            <a:t>RGA</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Times New Roman" panose="02020603050405020304" pitchFamily="18" charset="0"/>
                              <a:cs typeface="Times New Roman" panose="02020603050405020304" pitchFamily="18" charset="0"/>
                            </a:rPr>
                            <a:t>HT-PINN</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0667584"/>
                      </a:ext>
                    </a:extLst>
                  </a:tr>
                  <a:tr h="302680">
                    <a:tc>
                      <a:txBody>
                        <a:bodyPr/>
                        <a:lstStyle/>
                        <a:p>
                          <a:r>
                            <a:rPr lang="en-US" sz="1600" b="1" dirty="0">
                              <a:solidFill>
                                <a:srgbClr val="000000"/>
                              </a:solidFill>
                              <a:latin typeface="Times New Roman" panose="02020603050405020304" pitchFamily="18" charset="0"/>
                              <a:cs typeface="Times New Roman" panose="02020603050405020304" pitchFamily="18" charset="0"/>
                            </a:rPr>
                            <a:t>Accuracy</a:t>
                          </a:r>
                          <a:endParaRPr lang="en-US" sz="160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a:solidFill>
                                <a:srgbClr val="000000"/>
                              </a:solidFill>
                              <a:latin typeface="Times New Roman" panose="02020603050405020304" pitchFamily="18" charset="0"/>
                              <a:cs typeface="Times New Roman" panose="02020603050405020304" pitchFamily="18" charset="0"/>
                            </a:rPr>
                            <a:t>&gt; 90%</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Times New Roman" panose="02020603050405020304" pitchFamily="18" charset="0"/>
                              <a:cs typeface="Times New Roman" panose="02020603050405020304" pitchFamily="18" charset="0"/>
                            </a:rPr>
                            <a:t>&gt; 90%</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79805352"/>
                      </a:ext>
                    </a:extLst>
                  </a:tr>
                  <a:tr h="302680">
                    <a:tc>
                      <a:txBody>
                        <a:bodyPr/>
                        <a:lstStyle/>
                        <a:p>
                          <a:pPr algn="l"/>
                          <a14:m>
                            <m:oMath xmlns:m="http://schemas.openxmlformats.org/officeDocument/2006/math">
                              <m:sSub>
                                <m:sSubPr>
                                  <m:ctrlPr>
                                    <a:rPr lang="en-US" sz="1600" b="1" i="1" smtClean="0">
                                      <a:solidFill>
                                        <a:srgbClr val="000000"/>
                                      </a:solidFill>
                                      <a:latin typeface="Cambria Math" panose="02040503050406030204" pitchFamily="18" charset="0"/>
                                      <a:cs typeface="Times New Roman" panose="02020603050405020304" pitchFamily="18" charset="0"/>
                                    </a:rPr>
                                  </m:ctrlPr>
                                </m:sSubPr>
                                <m:e>
                                  <m:r>
                                    <a:rPr lang="en-US" sz="1600" b="1" i="1" smtClean="0">
                                      <a:solidFill>
                                        <a:srgbClr val="000000"/>
                                      </a:solidFill>
                                      <a:latin typeface="Cambria Math" panose="02040503050406030204" pitchFamily="18" charset="0"/>
                                      <a:cs typeface="Times New Roman" panose="02020603050405020304" pitchFamily="18" charset="0"/>
                                    </a:rPr>
                                    <m:t>𝑵</m:t>
                                  </m:r>
                                </m:e>
                                <m:sub>
                                  <m:r>
                                    <a:rPr lang="en-US" sz="1600" b="1" i="1" smtClean="0">
                                      <a:solidFill>
                                        <a:srgbClr val="000000"/>
                                      </a:solidFill>
                                      <a:latin typeface="Cambria Math" panose="02040503050406030204" pitchFamily="18" charset="0"/>
                                      <a:cs typeface="Times New Roman" panose="02020603050405020304" pitchFamily="18" charset="0"/>
                                    </a:rPr>
                                    <m:t>𝒉</m:t>
                                  </m:r>
                                </m:sub>
                              </m:sSub>
                            </m:oMath>
                          </a14:m>
                          <a:r>
                            <a:rPr lang="en-US" sz="1600" b="1">
                              <a:solidFill>
                                <a:srgbClr val="000000"/>
                              </a:solidFill>
                              <a:latin typeface="Times New Roman" panose="02020603050405020304" pitchFamily="18" charset="0"/>
                              <a:cs typeface="Times New Roman" panose="02020603050405020304" pitchFamily="18" charset="0"/>
                            </a:rPr>
                            <a:t> </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dirty="0">
                              <a:solidFill>
                                <a:srgbClr val="000000"/>
                              </a:solidFill>
                              <a:latin typeface="Times New Roman" panose="02020603050405020304" pitchFamily="18" charset="0"/>
                              <a:cs typeface="Times New Roman" panose="02020603050405020304" pitchFamily="18" charset="0"/>
                            </a:rPr>
                            <a:t>24</a:t>
                          </a:r>
                          <a14:m>
                            <m:oMath xmlns:m="http://schemas.openxmlformats.org/officeDocument/2006/math">
                              <m:r>
                                <a:rPr lang="en-US" sz="1600" b="0" i="1" smtClean="0">
                                  <a:solidFill>
                                    <a:srgbClr val="000000"/>
                                  </a:solidFill>
                                  <a:latin typeface="Cambria Math" panose="02040503050406030204" pitchFamily="18" charset="0"/>
                                  <a:cs typeface="Times New Roman" panose="02020603050405020304" pitchFamily="18" charset="0"/>
                                </a:rPr>
                                <m:t>×</m:t>
                              </m:r>
                            </m:oMath>
                          </a14:m>
                          <a:r>
                            <a:rPr lang="en-US" sz="1600" dirty="0">
                              <a:solidFill>
                                <a:srgbClr val="000000"/>
                              </a:solidFill>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a:solidFill>
                                <a:srgbClr val="000000"/>
                              </a:solidFill>
                              <a:latin typeface="Times New Roman" panose="02020603050405020304" pitchFamily="18" charset="0"/>
                              <a:cs typeface="Times New Roman" panose="02020603050405020304" pitchFamily="18" charset="0"/>
                            </a:rPr>
                            <a:t>24</a:t>
                          </a:r>
                          <a14:m>
                            <m:oMath xmlns:m="http://schemas.openxmlformats.org/officeDocument/2006/math">
                              <m:r>
                                <a:rPr lang="en-US" sz="1600" b="0" i="1" smtClean="0">
                                  <a:solidFill>
                                    <a:srgbClr val="000000"/>
                                  </a:solidFill>
                                  <a:latin typeface="Cambria Math" panose="02040503050406030204" pitchFamily="18" charset="0"/>
                                  <a:cs typeface="Times New Roman" panose="02020603050405020304" pitchFamily="18" charset="0"/>
                                </a:rPr>
                                <m:t>×</m:t>
                              </m:r>
                            </m:oMath>
                          </a14:m>
                          <a:r>
                            <a:rPr lang="en-US" sz="1600">
                              <a:solidFill>
                                <a:srgbClr val="000000"/>
                              </a:solidFill>
                              <a:latin typeface="Times New Roman" panose="02020603050405020304" pitchFamily="18" charset="0"/>
                              <a:cs typeface="Times New Roman" panose="02020603050405020304" pitchFamily="18" charset="0"/>
                            </a:rPr>
                            <a:t>5</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025424075"/>
                      </a:ext>
                    </a:extLst>
                  </a:tr>
                  <a:tr h="302680">
                    <a:tc>
                      <a:txBody>
                        <a:bodyPr/>
                        <a:lstStyle/>
                        <a:p>
                          <a:pPr algn="l"/>
                          <a14:m>
                            <m:oMath xmlns:m="http://schemas.openxmlformats.org/officeDocument/2006/math">
                              <m:sSub>
                                <m:sSubPr>
                                  <m:ctrlPr>
                                    <a:rPr lang="en-US" sz="1600" b="1" i="1" smtClean="0">
                                      <a:solidFill>
                                        <a:srgbClr val="000000"/>
                                      </a:solidFill>
                                      <a:latin typeface="Cambria Math" panose="02040503050406030204" pitchFamily="18" charset="0"/>
                                      <a:cs typeface="Times New Roman" panose="02020603050405020304" pitchFamily="18" charset="0"/>
                                    </a:rPr>
                                  </m:ctrlPr>
                                </m:sSubPr>
                                <m:e>
                                  <m:r>
                                    <a:rPr lang="en-US" sz="1600" b="1" i="1" smtClean="0">
                                      <a:solidFill>
                                        <a:srgbClr val="000000"/>
                                      </a:solidFill>
                                      <a:latin typeface="Cambria Math" panose="02040503050406030204" pitchFamily="18" charset="0"/>
                                      <a:cs typeface="Times New Roman" panose="02020603050405020304" pitchFamily="18" charset="0"/>
                                    </a:rPr>
                                    <m:t>𝑵</m:t>
                                  </m:r>
                                </m:e>
                                <m:sub>
                                  <m:r>
                                    <a:rPr lang="en-US" sz="1600" b="1" i="1" smtClean="0">
                                      <a:solidFill>
                                        <a:srgbClr val="000000"/>
                                      </a:solidFill>
                                      <a:latin typeface="Cambria Math" panose="02040503050406030204" pitchFamily="18" charset="0"/>
                                      <a:cs typeface="Times New Roman" panose="02020603050405020304" pitchFamily="18" charset="0"/>
                                    </a:rPr>
                                    <m:t>𝒍𝒏𝑻</m:t>
                                  </m:r>
                                </m:sub>
                              </m:sSub>
                            </m:oMath>
                          </a14:m>
                          <a:r>
                            <a:rPr lang="en-US" sz="1600" b="1">
                              <a:solidFill>
                                <a:srgbClr val="000000"/>
                              </a:solidFill>
                              <a:latin typeface="Times New Roman" panose="02020603050405020304" pitchFamily="18" charset="0"/>
                              <a:cs typeface="Times New Roman" panose="02020603050405020304" pitchFamily="18" charset="0"/>
                            </a:rPr>
                            <a:t> </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a:solidFill>
                                <a:srgbClr val="000000"/>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Times New Roman" panose="02020603050405020304" pitchFamily="18" charset="0"/>
                              <a:cs typeface="Times New Roman" panose="02020603050405020304" pitchFamily="18" charset="0"/>
                            </a:rPr>
                            <a:t>61</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046934"/>
                      </a:ext>
                    </a:extLst>
                  </a:tr>
                  <a:tr h="302680">
                    <a:tc>
                      <a:txBody>
                        <a:bodyPr/>
                        <a:lstStyle/>
                        <a:p>
                          <a:pPr algn="l"/>
                          <a:r>
                            <a:rPr lang="en-US" sz="1600" b="1">
                              <a:solidFill>
                                <a:srgbClr val="000000"/>
                              </a:solidFill>
                              <a:latin typeface="Times New Roman" panose="02020603050405020304" pitchFamily="18" charset="0"/>
                              <a:cs typeface="Times New Roman" panose="02020603050405020304" pitchFamily="18" charset="0"/>
                            </a:rPr>
                            <a:t>Covariance</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dirty="0">
                              <a:solidFill>
                                <a:srgbClr val="000000"/>
                              </a:solidFill>
                              <a:latin typeface="Times New Roman" panose="02020603050405020304" pitchFamily="18" charset="0"/>
                              <a:cs typeface="Times New Roman" panose="02020603050405020304" pitchFamily="18" charset="0"/>
                            </a:rPr>
                            <a:t>Yes</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Times New Roman" panose="02020603050405020304" pitchFamily="18" charset="0"/>
                              <a:cs typeface="Times New Roman" panose="02020603050405020304" pitchFamily="18" charset="0"/>
                            </a:rPr>
                            <a:t>No</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53261108"/>
                      </a:ext>
                    </a:extLst>
                  </a:tr>
                  <a:tr h="302680">
                    <a:tc>
                      <a:txBody>
                        <a:bodyPr/>
                        <a:lstStyle/>
                        <a:p>
                          <a:r>
                            <a:rPr lang="en-US" sz="16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Scalability</a:t>
                          </a:r>
                          <a:endParaRPr lang="en-US" sz="160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Times New Roman" panose="02020603050405020304" pitchFamily="18" charset="0"/>
                              <a:cs typeface="Times New Roman" panose="02020603050405020304" pitchFamily="18" charset="0"/>
                            </a:rPr>
                            <a:t>Linear</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rgbClr val="000000"/>
                              </a:solidFill>
                              <a:latin typeface="Times New Roman" panose="02020603050405020304" pitchFamily="18" charset="0"/>
                              <a:cs typeface="Times New Roman" panose="02020603050405020304" pitchFamily="18" charset="0"/>
                            </a:rPr>
                            <a:t>Constant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3609227"/>
                      </a:ext>
                    </a:extLst>
                  </a:tr>
                </a:tbl>
              </a:graphicData>
            </a:graphic>
          </p:graphicFrame>
        </mc:Choice>
        <mc:Fallback>
          <p:graphicFrame>
            <p:nvGraphicFramePr>
              <p:cNvPr id="4" name="Table 4">
                <a:extLst>
                  <a:ext uri="{FF2B5EF4-FFF2-40B4-BE49-F238E27FC236}">
                    <a16:creationId xmlns:a16="http://schemas.microsoft.com/office/drawing/2014/main" id="{74D2F770-A349-4ED7-A151-8F8BF1A97674}"/>
                  </a:ext>
                </a:extLst>
              </p:cNvPr>
              <p:cNvGraphicFramePr>
                <a:graphicFrameLocks noGrp="1"/>
              </p:cNvGraphicFramePr>
              <p:nvPr>
                <p:extLst>
                  <p:ext uri="{D42A27DB-BD31-4B8C-83A1-F6EECF244321}">
                    <p14:modId xmlns:p14="http://schemas.microsoft.com/office/powerpoint/2010/main" val="3200950850"/>
                  </p:ext>
                </p:extLst>
              </p:nvPr>
            </p:nvGraphicFramePr>
            <p:xfrm>
              <a:off x="4417899" y="1853683"/>
              <a:ext cx="3550026" cy="2011680"/>
            </p:xfrm>
            <a:graphic>
              <a:graphicData uri="http://schemas.openxmlformats.org/drawingml/2006/table">
                <a:tbl>
                  <a:tblPr firstRow="1" bandRow="1"/>
                  <a:tblGrid>
                    <a:gridCol w="1360013">
                      <a:extLst>
                        <a:ext uri="{9D8B030D-6E8A-4147-A177-3AD203B41FA5}">
                          <a16:colId xmlns:a16="http://schemas.microsoft.com/office/drawing/2014/main" val="2042470948"/>
                        </a:ext>
                      </a:extLst>
                    </a:gridCol>
                    <a:gridCol w="1060897">
                      <a:extLst>
                        <a:ext uri="{9D8B030D-6E8A-4147-A177-3AD203B41FA5}">
                          <a16:colId xmlns:a16="http://schemas.microsoft.com/office/drawing/2014/main" val="1497340932"/>
                        </a:ext>
                      </a:extLst>
                    </a:gridCol>
                    <a:gridCol w="1129116">
                      <a:extLst>
                        <a:ext uri="{9D8B030D-6E8A-4147-A177-3AD203B41FA5}">
                          <a16:colId xmlns:a16="http://schemas.microsoft.com/office/drawing/2014/main" val="2364515780"/>
                        </a:ext>
                      </a:extLst>
                    </a:gridCol>
                  </a:tblGrid>
                  <a:tr h="335280">
                    <a:tc>
                      <a:txBody>
                        <a:bodyPr/>
                        <a:lstStyle/>
                        <a:p>
                          <a:r>
                            <a:rPr lang="en-US" sz="1600" b="1" dirty="0">
                              <a:solidFill>
                                <a:srgbClr val="000000"/>
                              </a:solidFill>
                              <a:latin typeface="Times New Roman" panose="02020603050405020304" pitchFamily="18" charset="0"/>
                              <a:cs typeface="Times New Roman" panose="02020603050405020304" pitchFamily="18" charset="0"/>
                            </a:rPr>
                            <a:t>Model</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rgbClr val="000000"/>
                              </a:solidFill>
                              <a:latin typeface="Times New Roman" panose="02020603050405020304" pitchFamily="18" charset="0"/>
                              <a:cs typeface="Times New Roman" panose="02020603050405020304" pitchFamily="18" charset="0"/>
                            </a:rPr>
                            <a:t>RGA</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Times New Roman" panose="02020603050405020304" pitchFamily="18" charset="0"/>
                              <a:cs typeface="Times New Roman" panose="02020603050405020304" pitchFamily="18" charset="0"/>
                            </a:rPr>
                            <a:t>HT-PINN</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0667584"/>
                      </a:ext>
                    </a:extLst>
                  </a:tr>
                  <a:tr h="335280">
                    <a:tc>
                      <a:txBody>
                        <a:bodyPr/>
                        <a:lstStyle/>
                        <a:p>
                          <a:r>
                            <a:rPr lang="en-US" sz="1600" b="1" dirty="0">
                              <a:solidFill>
                                <a:srgbClr val="000000"/>
                              </a:solidFill>
                              <a:latin typeface="Times New Roman" panose="02020603050405020304" pitchFamily="18" charset="0"/>
                              <a:cs typeface="Times New Roman" panose="02020603050405020304" pitchFamily="18" charset="0"/>
                            </a:rPr>
                            <a:t>Accuracy</a:t>
                          </a:r>
                          <a:endParaRPr lang="en-US" sz="160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a:solidFill>
                                <a:srgbClr val="000000"/>
                              </a:solidFill>
                              <a:latin typeface="Times New Roman" panose="02020603050405020304" pitchFamily="18" charset="0"/>
                              <a:cs typeface="Times New Roman" panose="02020603050405020304" pitchFamily="18" charset="0"/>
                            </a:rPr>
                            <a:t>&gt; 90%</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Times New Roman" panose="02020603050405020304" pitchFamily="18" charset="0"/>
                              <a:cs typeface="Times New Roman" panose="02020603050405020304" pitchFamily="18" charset="0"/>
                            </a:rPr>
                            <a:t>&gt; 90%</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79805352"/>
                      </a:ext>
                    </a:extLst>
                  </a:tr>
                  <a:tr h="335280">
                    <a:tc>
                      <a:txBody>
                        <a:bodyPr/>
                        <a:lstStyle/>
                        <a:p>
                          <a:endParaRPr lang="en-US"/>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201786" r="-161161" b="-316071"/>
                          </a:stretch>
                        </a:blipFill>
                      </a:tcPr>
                    </a:tc>
                    <a:tc>
                      <a:txBody>
                        <a:bodyPr/>
                        <a:lstStyle/>
                        <a:p>
                          <a:endParaRPr lang="en-US"/>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28736" t="-201786" r="-107471" b="-316071"/>
                          </a:stretch>
                        </a:blipFill>
                      </a:tcPr>
                    </a:tc>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13978" t="-201786" r="-538" b="-316071"/>
                          </a:stretch>
                        </a:blipFill>
                      </a:tcPr>
                    </a:tc>
                    <a:extLst>
                      <a:ext uri="{0D108BD9-81ED-4DB2-BD59-A6C34878D82A}">
                        <a16:rowId xmlns:a16="http://schemas.microsoft.com/office/drawing/2014/main" val="4025424075"/>
                      </a:ext>
                    </a:extLst>
                  </a:tr>
                  <a:tr h="335280">
                    <a:tc>
                      <a:txBody>
                        <a:bodyPr/>
                        <a:lstStyle/>
                        <a:p>
                          <a:endParaRPr lang="en-US"/>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307273" r="-161161" b="-221818"/>
                          </a:stretch>
                        </a:blipFill>
                      </a:tcPr>
                    </a:tc>
                    <a:tc>
                      <a:txBody>
                        <a:bodyPr/>
                        <a:lstStyle/>
                        <a:p>
                          <a:r>
                            <a:rPr lang="en-US" sz="1600">
                              <a:solidFill>
                                <a:srgbClr val="000000"/>
                              </a:solidFill>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Times New Roman" panose="02020603050405020304" pitchFamily="18" charset="0"/>
                              <a:cs typeface="Times New Roman" panose="02020603050405020304" pitchFamily="18" charset="0"/>
                            </a:rPr>
                            <a:t>61</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046934"/>
                      </a:ext>
                    </a:extLst>
                  </a:tr>
                  <a:tr h="335280">
                    <a:tc>
                      <a:txBody>
                        <a:bodyPr/>
                        <a:lstStyle/>
                        <a:p>
                          <a:pPr algn="l"/>
                          <a:r>
                            <a:rPr lang="en-US" sz="1600" b="1">
                              <a:solidFill>
                                <a:srgbClr val="000000"/>
                              </a:solidFill>
                              <a:latin typeface="Times New Roman" panose="02020603050405020304" pitchFamily="18" charset="0"/>
                              <a:cs typeface="Times New Roman" panose="02020603050405020304" pitchFamily="18" charset="0"/>
                            </a:rPr>
                            <a:t>Covariance</a:t>
                          </a: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dirty="0">
                              <a:solidFill>
                                <a:srgbClr val="000000"/>
                              </a:solidFill>
                              <a:latin typeface="Times New Roman" panose="02020603050405020304" pitchFamily="18" charset="0"/>
                              <a:cs typeface="Times New Roman" panose="02020603050405020304" pitchFamily="18" charset="0"/>
                            </a:rPr>
                            <a:t>Yes</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Times New Roman" panose="02020603050405020304" pitchFamily="18" charset="0"/>
                              <a:cs typeface="Times New Roman" panose="02020603050405020304" pitchFamily="18" charset="0"/>
                            </a:rPr>
                            <a:t>No</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53261108"/>
                      </a:ext>
                    </a:extLst>
                  </a:tr>
                  <a:tr h="335280">
                    <a:tc>
                      <a:txBody>
                        <a:bodyPr/>
                        <a:lstStyle/>
                        <a:p>
                          <a:r>
                            <a:rPr lang="en-US" sz="16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Scalability</a:t>
                          </a:r>
                          <a:endParaRPr lang="en-US" sz="160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Times New Roman" panose="02020603050405020304" pitchFamily="18" charset="0"/>
                              <a:cs typeface="Times New Roman" panose="02020603050405020304" pitchFamily="18" charset="0"/>
                            </a:rPr>
                            <a:t>Linear</a:t>
                          </a: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rgbClr val="000000"/>
                              </a:solidFill>
                              <a:latin typeface="Times New Roman" panose="02020603050405020304" pitchFamily="18" charset="0"/>
                              <a:cs typeface="Times New Roman" panose="02020603050405020304" pitchFamily="18" charset="0"/>
                            </a:rPr>
                            <a:t>Constant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3609227"/>
                      </a:ext>
                    </a:extLst>
                  </a:tr>
                </a:tbl>
              </a:graphicData>
            </a:graphic>
          </p:graphicFrame>
        </mc:Fallback>
      </mc:AlternateContent>
      <p:pic>
        <p:nvPicPr>
          <p:cNvPr id="5" name="Picture 4" descr="Chart, bar chart&#10;&#10;Description automatically generated">
            <a:extLst>
              <a:ext uri="{FF2B5EF4-FFF2-40B4-BE49-F238E27FC236}">
                <a16:creationId xmlns:a16="http://schemas.microsoft.com/office/drawing/2014/main" id="{D6DBC971-1056-4A6E-B47F-44F875F8D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6" y="1614424"/>
            <a:ext cx="4193426" cy="3004992"/>
          </a:xfrm>
          <a:prstGeom prst="rect">
            <a:avLst/>
          </a:prstGeom>
        </p:spPr>
      </p:pic>
      <p:pic>
        <p:nvPicPr>
          <p:cNvPr id="6" name="Picture 5">
            <a:extLst>
              <a:ext uri="{FF2B5EF4-FFF2-40B4-BE49-F238E27FC236}">
                <a16:creationId xmlns:a16="http://schemas.microsoft.com/office/drawing/2014/main" id="{2EC26906-4C8C-428F-92BA-4246CC3C34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626" y="1089847"/>
            <a:ext cx="4119374" cy="5798411"/>
          </a:xfrm>
          <a:prstGeom prst="rect">
            <a:avLst/>
          </a:prstGeom>
        </p:spPr>
      </p:pic>
      <p:sp>
        <p:nvSpPr>
          <p:cNvPr id="7" name="Title 1">
            <a:extLst>
              <a:ext uri="{FF2B5EF4-FFF2-40B4-BE49-F238E27FC236}">
                <a16:creationId xmlns:a16="http://schemas.microsoft.com/office/drawing/2014/main" id="{7C2B2D0A-21EC-4ED3-AF9F-1F445EAC13B1}"/>
              </a:ext>
            </a:extLst>
          </p:cNvPr>
          <p:cNvSpPr>
            <a:spLocks noGrp="1"/>
          </p:cNvSpPr>
          <p:nvPr>
            <p:ph type="title"/>
          </p:nvPr>
        </p:nvSpPr>
        <p:spPr>
          <a:xfrm>
            <a:off x="1" y="1042431"/>
            <a:ext cx="3657598" cy="381681"/>
          </a:xfrm>
        </p:spPr>
        <p:txBody>
          <a:bodyPr>
            <a:noAutofit/>
          </a:bodyPr>
          <a:lstStyle/>
          <a:p>
            <a:r>
              <a:rPr lang="en-US" sz="3200" cap="none" dirty="0">
                <a:latin typeface="+mn-lt"/>
              </a:rPr>
              <a:t>Model Scalability</a:t>
            </a:r>
          </a:p>
        </p:txBody>
      </p:sp>
      <p:sp>
        <p:nvSpPr>
          <p:cNvPr id="8" name="TextBox 7">
            <a:extLst>
              <a:ext uri="{FF2B5EF4-FFF2-40B4-BE49-F238E27FC236}">
                <a16:creationId xmlns:a16="http://schemas.microsoft.com/office/drawing/2014/main" id="{DD34D248-9196-44E3-A67B-DE7FD1968EF5}"/>
              </a:ext>
            </a:extLst>
          </p:cNvPr>
          <p:cNvSpPr txBox="1"/>
          <p:nvPr/>
        </p:nvSpPr>
        <p:spPr>
          <a:xfrm>
            <a:off x="6857584" y="6632524"/>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sp>
        <p:nvSpPr>
          <p:cNvPr id="9" name="Rectangle 8">
            <a:extLst>
              <a:ext uri="{FF2B5EF4-FFF2-40B4-BE49-F238E27FC236}">
                <a16:creationId xmlns:a16="http://schemas.microsoft.com/office/drawing/2014/main" id="{F0A4F4EC-90DB-4EBD-9E05-3542525DE1F5}"/>
              </a:ext>
            </a:extLst>
          </p:cNvPr>
          <p:cNvSpPr/>
          <p:nvPr/>
        </p:nvSpPr>
        <p:spPr>
          <a:xfrm>
            <a:off x="1811842" y="4960516"/>
            <a:ext cx="6208433" cy="954107"/>
          </a:xfrm>
          <a:prstGeom prst="rect">
            <a:avLst/>
          </a:prstGeom>
        </p:spPr>
        <p:txBody>
          <a:bodyPr wrap="square">
            <a:spAutoFit/>
          </a:bodyPr>
          <a:lstStyle/>
          <a:p>
            <a:r>
              <a:rPr lang="en-US" sz="2000" dirty="0">
                <a:solidFill>
                  <a:srgbClr val="000000"/>
                </a:solidFill>
                <a:latin typeface="Times New Roman" panose="02020603050405020304" pitchFamily="18" charset="0"/>
                <a:cs typeface="Times New Roman" panose="02020603050405020304" pitchFamily="18" charset="0"/>
              </a:rPr>
              <a:t>Future improvements:</a:t>
            </a:r>
          </a:p>
          <a:p>
            <a:pPr marL="285750" indent="-285750">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Data efficiency: reduce amount of reference data</a:t>
            </a:r>
          </a:p>
          <a:p>
            <a:pPr marL="285750" indent="-285750">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rPr>
              <a:t>Generalizability: applicable to non-Gaussian field</a:t>
            </a:r>
          </a:p>
        </p:txBody>
      </p:sp>
    </p:spTree>
    <p:extLst>
      <p:ext uri="{BB962C8B-B14F-4D97-AF65-F5344CB8AC3E}">
        <p14:creationId xmlns:p14="http://schemas.microsoft.com/office/powerpoint/2010/main" val="1404262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F65496E-6D69-4347-9F9A-4BF9E45543F9}"/>
              </a:ext>
            </a:extLst>
          </p:cNvPr>
          <p:cNvSpPr txBox="1">
            <a:spLocks/>
          </p:cNvSpPr>
          <p:nvPr/>
        </p:nvSpPr>
        <p:spPr>
          <a:xfrm>
            <a:off x="3475891" y="2241305"/>
            <a:ext cx="5934809" cy="4671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rgbClr val="000000"/>
                </a:solidFill>
                <a:latin typeface="Times New Roman" panose="02020603050405020304" pitchFamily="18" charset="0"/>
                <a:cs typeface="Times New Roman" panose="02020603050405020304" pitchFamily="18" charset="0"/>
              </a:rPr>
              <a:t>Many thanks for your time!</a:t>
            </a:r>
          </a:p>
        </p:txBody>
      </p:sp>
      <p:sp>
        <p:nvSpPr>
          <p:cNvPr id="9" name="Rectangle 8">
            <a:extLst>
              <a:ext uri="{FF2B5EF4-FFF2-40B4-BE49-F238E27FC236}">
                <a16:creationId xmlns:a16="http://schemas.microsoft.com/office/drawing/2014/main" id="{BCFABFE1-7D17-48EA-A478-73E355DB89A3}"/>
              </a:ext>
            </a:extLst>
          </p:cNvPr>
          <p:cNvSpPr/>
          <p:nvPr/>
        </p:nvSpPr>
        <p:spPr>
          <a:xfrm>
            <a:off x="3687222" y="3136612"/>
            <a:ext cx="4817555"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Appreciate any questions</a:t>
            </a:r>
            <a:endParaRPr kumimoji="0" lang="en-US" sz="3200" b="1" i="0" u="none" strike="noStrike" kern="0" cap="none" spc="0" normalizeH="0" baseline="0" noProof="0" dirty="0">
              <a:ln>
                <a:noFill/>
              </a:ln>
              <a:solidFill>
                <a:prstClr val="black"/>
              </a:solidFill>
              <a:effectLst/>
              <a:uLnTx/>
              <a:uFillTx/>
            </a:endParaRPr>
          </a:p>
        </p:txBody>
      </p:sp>
      <p:sp>
        <p:nvSpPr>
          <p:cNvPr id="4" name="TextBox 3">
            <a:extLst>
              <a:ext uri="{FF2B5EF4-FFF2-40B4-BE49-F238E27FC236}">
                <a16:creationId xmlns:a16="http://schemas.microsoft.com/office/drawing/2014/main" id="{BE07F459-4A89-45A8-8FC7-5AFF03D8718B}"/>
              </a:ext>
            </a:extLst>
          </p:cNvPr>
          <p:cNvSpPr txBox="1"/>
          <p:nvPr/>
        </p:nvSpPr>
        <p:spPr>
          <a:xfrm>
            <a:off x="0" y="5432181"/>
            <a:ext cx="12192000" cy="923330"/>
          </a:xfrm>
          <a:prstGeom prst="rect">
            <a:avLst/>
          </a:prstGeom>
          <a:noFill/>
        </p:spPr>
        <p:txBody>
          <a:bodyPr wrap="square" rtlCol="0">
            <a:spAutoFit/>
          </a:bodyPr>
          <a:lstStyle/>
          <a:p>
            <a:r>
              <a:rPr lang="en-US" dirty="0">
                <a:solidFill>
                  <a:srgbClr val="000000"/>
                </a:solidFill>
                <a:latin typeface="Times New Roman" panose="02020603050405020304" pitchFamily="18" charset="0"/>
                <a:cs typeface="Times New Roman" panose="02020603050405020304" pitchFamily="18" charset="0"/>
              </a:rPr>
              <a:t>Acknowledgements: thanks many peers for sharing their work of applying machine learning to subsurface modeling where we get inspirations and guidance from, especially Dr. A.M, Tartakovsky, Dr. D, Zhang, Dr. N, Wang, Dr. Q, He, Dr. E, </a:t>
            </a:r>
            <a:r>
              <a:rPr lang="en-US" dirty="0" err="1">
                <a:solidFill>
                  <a:srgbClr val="000000"/>
                </a:solidFill>
                <a:latin typeface="Times New Roman" panose="02020603050405020304" pitchFamily="18" charset="0"/>
                <a:cs typeface="Times New Roman" panose="02020603050405020304" pitchFamily="18" charset="0"/>
              </a:rPr>
              <a:t>Laloy</a:t>
            </a:r>
            <a:r>
              <a:rPr lang="en-US" dirty="0">
                <a:solidFill>
                  <a:srgbClr val="000000"/>
                </a:solidFill>
                <a:latin typeface="Times New Roman" panose="02020603050405020304" pitchFamily="18" charset="0"/>
                <a:cs typeface="Times New Roman" panose="02020603050405020304" pitchFamily="18" charset="0"/>
              </a:rPr>
              <a:t>, Dr. R, Xu, etc.</a:t>
            </a:r>
          </a:p>
        </p:txBody>
      </p:sp>
    </p:spTree>
    <p:extLst>
      <p:ext uri="{BB962C8B-B14F-4D97-AF65-F5344CB8AC3E}">
        <p14:creationId xmlns:p14="http://schemas.microsoft.com/office/powerpoint/2010/main" val="2358052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2B2D0A-21EC-4ED3-AF9F-1F445EAC13B1}"/>
              </a:ext>
            </a:extLst>
          </p:cNvPr>
          <p:cNvSpPr>
            <a:spLocks noGrp="1"/>
          </p:cNvSpPr>
          <p:nvPr>
            <p:ph type="title"/>
          </p:nvPr>
        </p:nvSpPr>
        <p:spPr>
          <a:xfrm>
            <a:off x="1" y="1042431"/>
            <a:ext cx="3657598" cy="381681"/>
          </a:xfrm>
        </p:spPr>
        <p:txBody>
          <a:bodyPr>
            <a:noAutofit/>
          </a:bodyPr>
          <a:lstStyle/>
          <a:p>
            <a:r>
              <a:rPr lang="en-US" sz="3200" cap="none" dirty="0">
                <a:latin typeface="+mn-lt"/>
              </a:rPr>
              <a:t>Reference</a:t>
            </a:r>
          </a:p>
        </p:txBody>
      </p:sp>
      <p:sp>
        <p:nvSpPr>
          <p:cNvPr id="8" name="TextBox 7">
            <a:extLst>
              <a:ext uri="{FF2B5EF4-FFF2-40B4-BE49-F238E27FC236}">
                <a16:creationId xmlns:a16="http://schemas.microsoft.com/office/drawing/2014/main" id="{DD34D248-9196-44E3-A67B-DE7FD1968EF5}"/>
              </a:ext>
            </a:extLst>
          </p:cNvPr>
          <p:cNvSpPr txBox="1"/>
          <p:nvPr/>
        </p:nvSpPr>
        <p:spPr>
          <a:xfrm>
            <a:off x="10642774" y="6581001"/>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sp>
        <p:nvSpPr>
          <p:cNvPr id="2" name="Rectangle 1">
            <a:extLst>
              <a:ext uri="{FF2B5EF4-FFF2-40B4-BE49-F238E27FC236}">
                <a16:creationId xmlns:a16="http://schemas.microsoft.com/office/drawing/2014/main" id="{4D61E04B-DF5C-491E-87EC-82C6036DC7B4}"/>
              </a:ext>
            </a:extLst>
          </p:cNvPr>
          <p:cNvSpPr/>
          <p:nvPr/>
        </p:nvSpPr>
        <p:spPr>
          <a:xfrm>
            <a:off x="89895" y="1518847"/>
            <a:ext cx="11899943" cy="4662815"/>
          </a:xfrm>
          <a:prstGeom prst="rect">
            <a:avLst/>
          </a:prstGeom>
        </p:spPr>
        <p:txBody>
          <a:bodyPr wrap="square">
            <a:spAutoFit/>
          </a:bodyPr>
          <a:lstStyle/>
          <a:p>
            <a:pPr lvl="0"/>
            <a:r>
              <a:rPr lang="en-US" sz="1100" dirty="0">
                <a:solidFill>
                  <a:prstClr val="black"/>
                </a:solidFill>
                <a:latin typeface="Times New Roman" panose="02020603050405020304" pitchFamily="18" charset="0"/>
                <a:cs typeface="Times New Roman" panose="02020603050405020304" pitchFamily="18" charset="0"/>
              </a:rPr>
              <a:t>Bandai, T., &amp; </a:t>
            </a:r>
            <a:r>
              <a:rPr lang="en-US" sz="1100" dirty="0" err="1">
                <a:solidFill>
                  <a:prstClr val="black"/>
                </a:solidFill>
                <a:latin typeface="Times New Roman" panose="02020603050405020304" pitchFamily="18" charset="0"/>
                <a:cs typeface="Times New Roman" panose="02020603050405020304" pitchFamily="18" charset="0"/>
              </a:rPr>
              <a:t>Ghezzehei</a:t>
            </a:r>
            <a:r>
              <a:rPr lang="en-US" sz="1100" dirty="0">
                <a:solidFill>
                  <a:prstClr val="black"/>
                </a:solidFill>
                <a:latin typeface="Times New Roman" panose="02020603050405020304" pitchFamily="18" charset="0"/>
                <a:cs typeface="Times New Roman" panose="02020603050405020304" pitchFamily="18" charset="0"/>
              </a:rPr>
              <a:t>, T. A. (2021), Physics-Informed Neural Networks With Monotonicity Constraints for Richardson-Richards Equation: Estimation of Constitutive Relationships and Soil Water Flux Density From Volumetric Water Content Measurements,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57</a:t>
            </a:r>
            <a:r>
              <a:rPr lang="en-US" sz="1100" dirty="0">
                <a:solidFill>
                  <a:prstClr val="black"/>
                </a:solidFill>
                <a:latin typeface="Times New Roman" panose="02020603050405020304" pitchFamily="18" charset="0"/>
                <a:cs typeface="Times New Roman" panose="02020603050405020304" pitchFamily="18" charset="0"/>
              </a:rPr>
              <a:t>(2), e2020WR027642.</a:t>
            </a:r>
          </a:p>
          <a:p>
            <a:pPr lvl="0"/>
            <a:r>
              <a:rPr lang="en-US" sz="1100" dirty="0" err="1">
                <a:solidFill>
                  <a:prstClr val="black"/>
                </a:solidFill>
                <a:latin typeface="Times New Roman" panose="02020603050405020304" pitchFamily="18" charset="0"/>
                <a:cs typeface="Times New Roman" panose="02020603050405020304" pitchFamily="18" charset="0"/>
              </a:rPr>
              <a:t>Bottou</a:t>
            </a:r>
            <a:r>
              <a:rPr lang="en-US" sz="1100" dirty="0">
                <a:solidFill>
                  <a:prstClr val="black"/>
                </a:solidFill>
                <a:latin typeface="Times New Roman" panose="02020603050405020304" pitchFamily="18" charset="0"/>
                <a:cs typeface="Times New Roman" panose="02020603050405020304" pitchFamily="18" charset="0"/>
              </a:rPr>
              <a:t>, L., &amp; Bousquet, O. (2008), The tradeoffs of large scale learning, </a:t>
            </a:r>
            <a:r>
              <a:rPr lang="en-US" sz="1100" i="1" dirty="0">
                <a:solidFill>
                  <a:prstClr val="black"/>
                </a:solidFill>
                <a:latin typeface="Times New Roman" panose="02020603050405020304" pitchFamily="18" charset="0"/>
                <a:cs typeface="Times New Roman" panose="02020603050405020304" pitchFamily="18" charset="0"/>
              </a:rPr>
              <a:t>Adv. Neur. In</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20</a:t>
            </a:r>
            <a:r>
              <a:rPr lang="en-US" sz="1100" dirty="0">
                <a:solidFill>
                  <a:prstClr val="black"/>
                </a:solidFill>
                <a:latin typeface="Times New Roman" panose="02020603050405020304" pitchFamily="18" charset="0"/>
                <a:cs typeface="Times New Roman" panose="02020603050405020304" pitchFamily="18" charset="0"/>
              </a:rPr>
              <a:t>, 161-168.</a:t>
            </a:r>
          </a:p>
          <a:p>
            <a:pPr lvl="0"/>
            <a:r>
              <a:rPr lang="en-US" sz="1100" dirty="0" err="1">
                <a:solidFill>
                  <a:prstClr val="black"/>
                </a:solidFill>
                <a:latin typeface="Times New Roman" panose="02020603050405020304" pitchFamily="18" charset="0"/>
                <a:cs typeface="Times New Roman" panose="02020603050405020304" pitchFamily="18" charset="0"/>
              </a:rPr>
              <a:t>Broyden</a:t>
            </a:r>
            <a:r>
              <a:rPr lang="en-US" sz="1100" dirty="0">
                <a:solidFill>
                  <a:prstClr val="black"/>
                </a:solidFill>
                <a:latin typeface="Times New Roman" panose="02020603050405020304" pitchFamily="18" charset="0"/>
                <a:cs typeface="Times New Roman" panose="02020603050405020304" pitchFamily="18" charset="0"/>
              </a:rPr>
              <a:t>, C. G. (1965), A class of methods for solving nonlinear simultaneous equations, </a:t>
            </a:r>
            <a:r>
              <a:rPr lang="en-US" sz="1100" i="1" dirty="0">
                <a:solidFill>
                  <a:prstClr val="black"/>
                </a:solidFill>
                <a:latin typeface="Times New Roman" panose="02020603050405020304" pitchFamily="18" charset="0"/>
                <a:cs typeface="Times New Roman" panose="02020603050405020304" pitchFamily="18" charset="0"/>
              </a:rPr>
              <a:t>Math.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19</a:t>
            </a:r>
            <a:r>
              <a:rPr lang="en-US" sz="1100" dirty="0">
                <a:solidFill>
                  <a:prstClr val="black"/>
                </a:solidFill>
                <a:latin typeface="Times New Roman" panose="02020603050405020304" pitchFamily="18" charset="0"/>
                <a:cs typeface="Times New Roman" panose="02020603050405020304" pitchFamily="18" charset="0"/>
              </a:rPr>
              <a:t>(92), 577-593.</a:t>
            </a:r>
          </a:p>
          <a:p>
            <a:pPr lvl="0"/>
            <a:r>
              <a:rPr lang="en-US" sz="1100" dirty="0">
                <a:solidFill>
                  <a:prstClr val="black"/>
                </a:solidFill>
                <a:latin typeface="Times New Roman" panose="02020603050405020304" pitchFamily="18" charset="0"/>
                <a:cs typeface="Times New Roman" panose="02020603050405020304" pitchFamily="18" charset="0"/>
              </a:rPr>
              <a:t>Cardiff, M., </a:t>
            </a:r>
            <a:r>
              <a:rPr lang="en-US" sz="1100" dirty="0" err="1">
                <a:solidFill>
                  <a:prstClr val="black"/>
                </a:solidFill>
                <a:latin typeface="Times New Roman" panose="02020603050405020304" pitchFamily="18" charset="0"/>
                <a:cs typeface="Times New Roman" panose="02020603050405020304" pitchFamily="18" charset="0"/>
              </a:rPr>
              <a:t>Barrash</a:t>
            </a:r>
            <a:r>
              <a:rPr lang="en-US" sz="1100" dirty="0">
                <a:solidFill>
                  <a:prstClr val="black"/>
                </a:solidFill>
                <a:latin typeface="Times New Roman" panose="02020603050405020304" pitchFamily="18" charset="0"/>
                <a:cs typeface="Times New Roman" panose="02020603050405020304" pitchFamily="18" charset="0"/>
              </a:rPr>
              <a:t>, W., &amp; </a:t>
            </a:r>
            <a:r>
              <a:rPr lang="en-US" sz="1100" dirty="0" err="1">
                <a:solidFill>
                  <a:prstClr val="black"/>
                </a:solidFill>
                <a:latin typeface="Times New Roman" panose="02020603050405020304" pitchFamily="18" charset="0"/>
                <a:cs typeface="Times New Roman" panose="02020603050405020304" pitchFamily="18" charset="0"/>
              </a:rPr>
              <a:t>Kitanidis</a:t>
            </a:r>
            <a:r>
              <a:rPr lang="en-US" sz="1100" dirty="0">
                <a:solidFill>
                  <a:prstClr val="black"/>
                </a:solidFill>
                <a:latin typeface="Times New Roman" panose="02020603050405020304" pitchFamily="18" charset="0"/>
                <a:cs typeface="Times New Roman" panose="02020603050405020304" pitchFamily="18" charset="0"/>
              </a:rPr>
              <a:t>, P. K. (2013), Hydraulic conductivity imaging from 3-D transient hydraulic tomography at several pumping/observation densities, </a:t>
            </a:r>
            <a:r>
              <a:rPr lang="en-US" sz="1100" i="1" dirty="0">
                <a:solidFill>
                  <a:prstClr val="black"/>
                </a:solidFill>
                <a:latin typeface="Times New Roman" panose="02020603050405020304" pitchFamily="18" charset="0"/>
                <a:cs typeface="Times New Roman" panose="02020603050405020304" pitchFamily="18" charset="0"/>
              </a:rPr>
              <a:t>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 Res.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49</a:t>
            </a:r>
            <a:r>
              <a:rPr lang="en-US" sz="1100" dirty="0">
                <a:solidFill>
                  <a:prstClr val="black"/>
                </a:solidFill>
                <a:latin typeface="Times New Roman" panose="02020603050405020304" pitchFamily="18" charset="0"/>
                <a:cs typeface="Times New Roman" panose="02020603050405020304" pitchFamily="18" charset="0"/>
              </a:rPr>
              <a:t>(11), 7311-7326.</a:t>
            </a:r>
          </a:p>
          <a:p>
            <a:pPr lvl="0"/>
            <a:r>
              <a:rPr lang="en-US" sz="1100" dirty="0">
                <a:solidFill>
                  <a:prstClr val="black"/>
                </a:solidFill>
                <a:latin typeface="Times New Roman" panose="02020603050405020304" pitchFamily="18" charset="0"/>
                <a:cs typeface="Times New Roman" panose="02020603050405020304" pitchFamily="18" charset="0"/>
              </a:rPr>
              <a:t>Carrera, J., &amp; Neuman, S. P. (1986), Estimation of Aquifer Parameters Under Transient and Steady State Conditions: 1. Maximum Likelihood Method Incorporating Prior Information,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22</a:t>
            </a:r>
            <a:r>
              <a:rPr lang="en-US" sz="1100" dirty="0">
                <a:solidFill>
                  <a:prstClr val="black"/>
                </a:solidFill>
                <a:latin typeface="Times New Roman" panose="02020603050405020304" pitchFamily="18" charset="0"/>
                <a:cs typeface="Times New Roman" panose="02020603050405020304" pitchFamily="18" charset="0"/>
              </a:rPr>
              <a:t>(2), 199-210.</a:t>
            </a:r>
          </a:p>
          <a:p>
            <a:pPr lvl="0"/>
            <a:r>
              <a:rPr lang="en-US" sz="1100" dirty="0">
                <a:solidFill>
                  <a:prstClr val="black"/>
                </a:solidFill>
                <a:latin typeface="Times New Roman" panose="02020603050405020304" pitchFamily="18" charset="0"/>
                <a:cs typeface="Times New Roman" panose="02020603050405020304" pitchFamily="18" charset="0"/>
              </a:rPr>
              <a:t>Cheng, S., Cheng, L., Qin, S., Zhang, L., Liu, P., Liu, L., Xu, Z., &amp; Wang, Q. (2022), Improved Understanding of How Catchment Properties Control Hydrological Partitioning Through Machine Learning,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58</a:t>
            </a:r>
            <a:r>
              <a:rPr lang="en-US" sz="1100" dirty="0">
                <a:solidFill>
                  <a:prstClr val="black"/>
                </a:solidFill>
                <a:latin typeface="Times New Roman" panose="02020603050405020304" pitchFamily="18" charset="0"/>
                <a:cs typeface="Times New Roman" panose="02020603050405020304" pitchFamily="18" charset="0"/>
              </a:rPr>
              <a:t>(4), e2021WR031412.</a:t>
            </a:r>
          </a:p>
          <a:p>
            <a:pPr lvl="0"/>
            <a:r>
              <a:rPr lang="en-US" sz="1100" dirty="0">
                <a:solidFill>
                  <a:prstClr val="black"/>
                </a:solidFill>
                <a:latin typeface="Times New Roman" panose="02020603050405020304" pitchFamily="18" charset="0"/>
                <a:cs typeface="Times New Roman" panose="02020603050405020304" pitchFamily="18" charset="0"/>
              </a:rPr>
              <a:t>Cho, E., Jacobs, J. M., Jia, X., &amp; </a:t>
            </a:r>
            <a:r>
              <a:rPr lang="en-US" sz="1100" dirty="0" err="1">
                <a:solidFill>
                  <a:prstClr val="black"/>
                </a:solidFill>
                <a:latin typeface="Times New Roman" panose="02020603050405020304" pitchFamily="18" charset="0"/>
                <a:cs typeface="Times New Roman" panose="02020603050405020304" pitchFamily="18" charset="0"/>
              </a:rPr>
              <a:t>Kraatz</a:t>
            </a:r>
            <a:r>
              <a:rPr lang="en-US" sz="1100" dirty="0">
                <a:solidFill>
                  <a:prstClr val="black"/>
                </a:solidFill>
                <a:latin typeface="Times New Roman" panose="02020603050405020304" pitchFamily="18" charset="0"/>
                <a:cs typeface="Times New Roman" panose="02020603050405020304" pitchFamily="18" charset="0"/>
              </a:rPr>
              <a:t>, S. (2019), Identifying Subsurface Drainage using Satellite Big Data and Machine Learning via Google Earth Engine,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55</a:t>
            </a:r>
            <a:r>
              <a:rPr lang="en-US" sz="1100" dirty="0">
                <a:solidFill>
                  <a:prstClr val="black"/>
                </a:solidFill>
                <a:latin typeface="Times New Roman" panose="02020603050405020304" pitchFamily="18" charset="0"/>
                <a:cs typeface="Times New Roman" panose="02020603050405020304" pitchFamily="18" charset="0"/>
              </a:rPr>
              <a:t>(10), 8028-8045.</a:t>
            </a:r>
          </a:p>
          <a:p>
            <a:pPr lvl="0"/>
            <a:r>
              <a:rPr lang="en-US" sz="1100" dirty="0">
                <a:solidFill>
                  <a:prstClr val="black"/>
                </a:solidFill>
                <a:latin typeface="Times New Roman" panose="02020603050405020304" pitchFamily="18" charset="0"/>
                <a:cs typeface="Times New Roman" panose="02020603050405020304" pitchFamily="18" charset="0"/>
              </a:rPr>
              <a:t>Fienen, M. N., </a:t>
            </a:r>
            <a:r>
              <a:rPr lang="en-US" sz="1100" dirty="0" err="1">
                <a:solidFill>
                  <a:prstClr val="black"/>
                </a:solidFill>
                <a:latin typeface="Times New Roman" panose="02020603050405020304" pitchFamily="18" charset="0"/>
                <a:cs typeface="Times New Roman" panose="02020603050405020304" pitchFamily="18" charset="0"/>
              </a:rPr>
              <a:t>Clemo</a:t>
            </a:r>
            <a:r>
              <a:rPr lang="en-US" sz="1100" dirty="0">
                <a:solidFill>
                  <a:prstClr val="black"/>
                </a:solidFill>
                <a:latin typeface="Times New Roman" panose="02020603050405020304" pitchFamily="18" charset="0"/>
                <a:cs typeface="Times New Roman" panose="02020603050405020304" pitchFamily="18" charset="0"/>
              </a:rPr>
              <a:t>, T., &amp; </a:t>
            </a:r>
            <a:r>
              <a:rPr lang="en-US" sz="1100" dirty="0" err="1">
                <a:solidFill>
                  <a:prstClr val="black"/>
                </a:solidFill>
                <a:latin typeface="Times New Roman" panose="02020603050405020304" pitchFamily="18" charset="0"/>
                <a:cs typeface="Times New Roman" panose="02020603050405020304" pitchFamily="18" charset="0"/>
              </a:rPr>
              <a:t>Kitanidis</a:t>
            </a:r>
            <a:r>
              <a:rPr lang="en-US" sz="1100" dirty="0">
                <a:solidFill>
                  <a:prstClr val="black"/>
                </a:solidFill>
                <a:latin typeface="Times New Roman" panose="02020603050405020304" pitchFamily="18" charset="0"/>
                <a:cs typeface="Times New Roman" panose="02020603050405020304" pitchFamily="18" charset="0"/>
              </a:rPr>
              <a:t>, P. K. (2008), An interactive Bayesian geostatistical inverse protocol for hydraulic tomography,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44</a:t>
            </a:r>
            <a:r>
              <a:rPr lang="en-US" sz="1100" dirty="0">
                <a:solidFill>
                  <a:prstClr val="black"/>
                </a:solidFill>
                <a:latin typeface="Times New Roman" panose="02020603050405020304" pitchFamily="18" charset="0"/>
                <a:cs typeface="Times New Roman" panose="02020603050405020304" pitchFamily="18" charset="0"/>
              </a:rPr>
              <a:t>(12).</a:t>
            </a:r>
          </a:p>
          <a:p>
            <a:pPr lvl="0"/>
            <a:r>
              <a:rPr lang="en-US" sz="1100" dirty="0">
                <a:solidFill>
                  <a:prstClr val="black"/>
                </a:solidFill>
                <a:latin typeface="Times New Roman" panose="02020603050405020304" pitchFamily="18" charset="0"/>
                <a:cs typeface="Times New Roman" panose="02020603050405020304" pitchFamily="18" charset="0"/>
              </a:rPr>
              <a:t>Goldberg, Y. (2016), A primer on neural network models for natural language processing, </a:t>
            </a:r>
            <a:r>
              <a:rPr lang="en-US" sz="1100" i="1" dirty="0">
                <a:solidFill>
                  <a:prstClr val="black"/>
                </a:solidFill>
                <a:latin typeface="Times New Roman" panose="02020603050405020304" pitchFamily="18" charset="0"/>
                <a:cs typeface="Times New Roman" panose="02020603050405020304" pitchFamily="18" charset="0"/>
              </a:rPr>
              <a:t>J. </a:t>
            </a:r>
            <a:r>
              <a:rPr lang="en-US" sz="1100" i="1" dirty="0" err="1">
                <a:solidFill>
                  <a:prstClr val="black"/>
                </a:solidFill>
                <a:latin typeface="Times New Roman" panose="02020603050405020304" pitchFamily="18" charset="0"/>
                <a:cs typeface="Times New Roman" panose="02020603050405020304" pitchFamily="18" charset="0"/>
              </a:rPr>
              <a:t>Artif</a:t>
            </a:r>
            <a:r>
              <a:rPr lang="en-US" sz="1100" i="1" dirty="0">
                <a:solidFill>
                  <a:prstClr val="black"/>
                </a:solidFill>
                <a:latin typeface="Times New Roman" panose="02020603050405020304" pitchFamily="18" charset="0"/>
                <a:cs typeface="Times New Roman" panose="02020603050405020304" pitchFamily="18" charset="0"/>
              </a:rPr>
              <a:t>. Int. Res.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57</a:t>
            </a:r>
            <a:r>
              <a:rPr lang="en-US" sz="1100" dirty="0">
                <a:solidFill>
                  <a:prstClr val="black"/>
                </a:solidFill>
                <a:latin typeface="Times New Roman" panose="02020603050405020304" pitchFamily="18" charset="0"/>
                <a:cs typeface="Times New Roman" panose="02020603050405020304" pitchFamily="18" charset="0"/>
              </a:rPr>
              <a:t>(1), 345–420.</a:t>
            </a:r>
          </a:p>
          <a:p>
            <a:pPr lvl="0"/>
            <a:r>
              <a:rPr lang="en-US" sz="1100" dirty="0">
                <a:solidFill>
                  <a:prstClr val="black"/>
                </a:solidFill>
                <a:latin typeface="Times New Roman" panose="02020603050405020304" pitchFamily="18" charset="0"/>
                <a:cs typeface="Times New Roman" panose="02020603050405020304" pitchFamily="18" charset="0"/>
              </a:rPr>
              <a:t>Goldstein, E. B., &amp; Coco, G. (2014), A machine learning approach for the prediction of settling velocity,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50</a:t>
            </a:r>
            <a:r>
              <a:rPr lang="en-US" sz="1100" dirty="0">
                <a:solidFill>
                  <a:prstClr val="black"/>
                </a:solidFill>
                <a:latin typeface="Times New Roman" panose="02020603050405020304" pitchFamily="18" charset="0"/>
                <a:cs typeface="Times New Roman" panose="02020603050405020304" pitchFamily="18" charset="0"/>
              </a:rPr>
              <a:t>(4), 3595-3601.</a:t>
            </a:r>
          </a:p>
          <a:p>
            <a:pPr lvl="0"/>
            <a:r>
              <a:rPr lang="en-US" sz="1100" dirty="0" err="1">
                <a:solidFill>
                  <a:prstClr val="black"/>
                </a:solidFill>
                <a:latin typeface="Times New Roman" panose="02020603050405020304" pitchFamily="18" charset="0"/>
                <a:cs typeface="Times New Roman" panose="02020603050405020304" pitchFamily="18" charset="0"/>
              </a:rPr>
              <a:t>Griewank</a:t>
            </a:r>
            <a:r>
              <a:rPr lang="en-US" sz="1100" dirty="0">
                <a:solidFill>
                  <a:prstClr val="black"/>
                </a:solidFill>
                <a:latin typeface="Times New Roman" panose="02020603050405020304" pitchFamily="18" charset="0"/>
                <a:cs typeface="Times New Roman" panose="02020603050405020304" pitchFamily="18" charset="0"/>
              </a:rPr>
              <a:t>, A. (2003), A mathematical view of automatic differentiation, </a:t>
            </a:r>
            <a:r>
              <a:rPr lang="en-US" sz="1100" i="1" dirty="0">
                <a:solidFill>
                  <a:prstClr val="black"/>
                </a:solidFill>
                <a:latin typeface="Times New Roman" panose="02020603050405020304" pitchFamily="18" charset="0"/>
                <a:cs typeface="Times New Roman" panose="02020603050405020304" pitchFamily="18" charset="0"/>
              </a:rPr>
              <a:t>Acta </a:t>
            </a:r>
            <a:r>
              <a:rPr lang="en-US" sz="1100" i="1" dirty="0" err="1">
                <a:solidFill>
                  <a:prstClr val="black"/>
                </a:solidFill>
                <a:latin typeface="Times New Roman" panose="02020603050405020304" pitchFamily="18" charset="0"/>
                <a:cs typeface="Times New Roman" panose="02020603050405020304" pitchFamily="18" charset="0"/>
              </a:rPr>
              <a:t>Numer</a:t>
            </a:r>
            <a:r>
              <a:rPr lang="en-US" sz="1100" i="1" dirty="0">
                <a:solidFill>
                  <a:prstClr val="black"/>
                </a:solidFill>
                <a:latin typeface="Times New Roman" panose="02020603050405020304" pitchFamily="18" charset="0"/>
                <a:cs typeface="Times New Roman" panose="02020603050405020304" pitchFamily="18" charset="0"/>
              </a:rPr>
              <a:t>.</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12</a:t>
            </a:r>
            <a:r>
              <a:rPr lang="en-US" sz="1100" dirty="0">
                <a:solidFill>
                  <a:prstClr val="black"/>
                </a:solidFill>
                <a:latin typeface="Times New Roman" panose="02020603050405020304" pitchFamily="18" charset="0"/>
                <a:cs typeface="Times New Roman" panose="02020603050405020304" pitchFamily="18" charset="0"/>
              </a:rPr>
              <a:t>, 321-398.</a:t>
            </a:r>
          </a:p>
          <a:p>
            <a:r>
              <a:rPr lang="en-US" sz="1100" dirty="0">
                <a:solidFill>
                  <a:prstClr val="black"/>
                </a:solidFill>
                <a:latin typeface="Times New Roman" panose="02020603050405020304" pitchFamily="18" charset="0"/>
                <a:cs typeface="Times New Roman" panose="02020603050405020304" pitchFamily="18" charset="0"/>
              </a:rPr>
              <a:t>Guo, Q., Zhao, Y., Lu, C., Luo, J., 2022. High-dimensional inverse modeling of hydraulic tomography by physics informed neural network (HT-PINN). J. </a:t>
            </a:r>
            <a:r>
              <a:rPr lang="en-US" sz="1100" dirty="0" err="1">
                <a:solidFill>
                  <a:prstClr val="black"/>
                </a:solidFill>
                <a:latin typeface="Times New Roman" panose="02020603050405020304" pitchFamily="18" charset="0"/>
                <a:cs typeface="Times New Roman" panose="02020603050405020304" pitchFamily="18" charset="0"/>
              </a:rPr>
              <a:t>Hydrol</a:t>
            </a:r>
            <a:r>
              <a:rPr lang="en-US" sz="1100" dirty="0">
                <a:solidFill>
                  <a:prstClr val="black"/>
                </a:solidFill>
                <a:latin typeface="Times New Roman" panose="02020603050405020304" pitchFamily="18" charset="0"/>
                <a:cs typeface="Times New Roman" panose="02020603050405020304" pitchFamily="18" charset="0"/>
              </a:rPr>
              <a:t>., 128828. </a:t>
            </a:r>
            <a:r>
              <a:rPr lang="en-US" sz="1100" dirty="0" err="1">
                <a:solidFill>
                  <a:prstClr val="black"/>
                </a:solidFill>
                <a:latin typeface="Times New Roman" panose="02020603050405020304" pitchFamily="18" charset="0"/>
                <a:cs typeface="Times New Roman" panose="02020603050405020304" pitchFamily="18" charset="0"/>
              </a:rPr>
              <a:t>DOI:</a:t>
            </a:r>
            <a:r>
              <a:rPr lang="en-US" sz="1100" dirty="0" err="1">
                <a:solidFill>
                  <a:prstClr val="black"/>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t>
            </a:r>
            <a:r>
              <a:rPr lang="en-US" sz="1100" dirty="0">
                <a:solidFill>
                  <a:prstClr val="black"/>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://doi.org/10.1016/j.jhydrol.2022.128828</a:t>
            </a:r>
            <a:endParaRPr lang="en-US" sz="1100" dirty="0">
              <a:solidFill>
                <a:prstClr val="black"/>
              </a:solidFill>
              <a:latin typeface="Times New Roman" panose="02020603050405020304" pitchFamily="18" charset="0"/>
              <a:cs typeface="Times New Roman" panose="02020603050405020304" pitchFamily="18" charset="0"/>
            </a:endParaRPr>
          </a:p>
          <a:p>
            <a:pPr lvl="0"/>
            <a:r>
              <a:rPr lang="en-US" sz="1100" dirty="0">
                <a:solidFill>
                  <a:prstClr val="black"/>
                </a:solidFill>
                <a:latin typeface="Times New Roman" panose="02020603050405020304" pitchFamily="18" charset="0"/>
                <a:cs typeface="Times New Roman" panose="02020603050405020304" pitchFamily="18" charset="0"/>
              </a:rPr>
              <a:t>He, Q., &amp; Tartakovsky, A. M. (2021), Physics-Informed Neural Network Method for Forward and Backward Advection-Dispersion Equations,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57</a:t>
            </a:r>
            <a:r>
              <a:rPr lang="en-US" sz="1100" dirty="0">
                <a:solidFill>
                  <a:prstClr val="black"/>
                </a:solidFill>
                <a:latin typeface="Times New Roman" panose="02020603050405020304" pitchFamily="18" charset="0"/>
                <a:cs typeface="Times New Roman" panose="02020603050405020304" pitchFamily="18" charset="0"/>
              </a:rPr>
              <a:t>(7), e2020WR029479.</a:t>
            </a:r>
          </a:p>
          <a:p>
            <a:pPr lvl="0"/>
            <a:r>
              <a:rPr lang="en-US" sz="1100" dirty="0">
                <a:solidFill>
                  <a:prstClr val="black"/>
                </a:solidFill>
                <a:latin typeface="Times New Roman" panose="02020603050405020304" pitchFamily="18" charset="0"/>
                <a:cs typeface="Times New Roman" panose="02020603050405020304" pitchFamily="18" charset="0"/>
              </a:rPr>
              <a:t>He, Q., Barajas-Solano, D., Tartakovsky, G., &amp; Tartakovsky, A. M. (2020a), Physics-informed neural networks for </a:t>
            </a:r>
            <a:r>
              <a:rPr lang="en-US" sz="1100" dirty="0" err="1">
                <a:solidFill>
                  <a:prstClr val="black"/>
                </a:solidFill>
                <a:latin typeface="Times New Roman" panose="02020603050405020304" pitchFamily="18" charset="0"/>
                <a:cs typeface="Times New Roman" panose="02020603050405020304" pitchFamily="18" charset="0"/>
              </a:rPr>
              <a:t>multiphysics</a:t>
            </a:r>
            <a:r>
              <a:rPr lang="en-US" sz="1100" dirty="0">
                <a:solidFill>
                  <a:prstClr val="black"/>
                </a:solidFill>
                <a:latin typeface="Times New Roman" panose="02020603050405020304" pitchFamily="18" charset="0"/>
                <a:cs typeface="Times New Roman" panose="02020603050405020304" pitchFamily="18" charset="0"/>
              </a:rPr>
              <a:t> data assimilation with application to subsurface transport, </a:t>
            </a:r>
            <a:r>
              <a:rPr lang="en-US" sz="1100" i="1" dirty="0">
                <a:solidFill>
                  <a:prstClr val="black"/>
                </a:solidFill>
                <a:latin typeface="Times New Roman" panose="02020603050405020304" pitchFamily="18" charset="0"/>
                <a:cs typeface="Times New Roman" panose="02020603050405020304" pitchFamily="18" charset="0"/>
              </a:rPr>
              <a:t>Advances in Water Resources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141</a:t>
            </a:r>
            <a:r>
              <a:rPr lang="en-US" sz="1100" dirty="0">
                <a:solidFill>
                  <a:prstClr val="black"/>
                </a:solidFill>
                <a:latin typeface="Times New Roman" panose="02020603050405020304" pitchFamily="18" charset="0"/>
                <a:cs typeface="Times New Roman" panose="02020603050405020304" pitchFamily="18" charset="0"/>
              </a:rPr>
              <a:t>, 103610.</a:t>
            </a:r>
          </a:p>
          <a:p>
            <a:pPr lvl="0"/>
            <a:r>
              <a:rPr lang="en-US" sz="1100" dirty="0">
                <a:solidFill>
                  <a:prstClr val="black"/>
                </a:solidFill>
                <a:latin typeface="Times New Roman" panose="02020603050405020304" pitchFamily="18" charset="0"/>
                <a:cs typeface="Times New Roman" panose="02020603050405020304" pitchFamily="18" charset="0"/>
              </a:rPr>
              <a:t>He, Q., Barajas-Solano, D., Tartakovsky, G., &amp; Tartakovsky, A. M. (2020b), Physics-informed neural networks for </a:t>
            </a:r>
            <a:r>
              <a:rPr lang="en-US" sz="1100" dirty="0" err="1">
                <a:solidFill>
                  <a:prstClr val="black"/>
                </a:solidFill>
                <a:latin typeface="Times New Roman" panose="02020603050405020304" pitchFamily="18" charset="0"/>
                <a:cs typeface="Times New Roman" panose="02020603050405020304" pitchFamily="18" charset="0"/>
              </a:rPr>
              <a:t>multiphysics</a:t>
            </a:r>
            <a:r>
              <a:rPr lang="en-US" sz="1100" dirty="0">
                <a:solidFill>
                  <a:prstClr val="black"/>
                </a:solidFill>
                <a:latin typeface="Times New Roman" panose="02020603050405020304" pitchFamily="18" charset="0"/>
                <a:cs typeface="Times New Roman" panose="02020603050405020304" pitchFamily="18" charset="0"/>
              </a:rPr>
              <a:t> data assimilation with application to subsurface transport, </a:t>
            </a:r>
            <a:r>
              <a:rPr lang="en-US" sz="1100" i="1" dirty="0">
                <a:solidFill>
                  <a:prstClr val="black"/>
                </a:solidFill>
                <a:latin typeface="Times New Roman" panose="02020603050405020304" pitchFamily="18" charset="0"/>
                <a:cs typeface="Times New Roman" panose="02020603050405020304" pitchFamily="18" charset="0"/>
              </a:rPr>
              <a:t>Adv. 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141</a:t>
            </a:r>
            <a:r>
              <a:rPr lang="en-US" sz="1100" dirty="0">
                <a:solidFill>
                  <a:prstClr val="black"/>
                </a:solidFill>
                <a:latin typeface="Times New Roman" panose="02020603050405020304" pitchFamily="18" charset="0"/>
                <a:cs typeface="Times New Roman" panose="02020603050405020304" pitchFamily="18" charset="0"/>
              </a:rPr>
              <a:t>, 103610.</a:t>
            </a:r>
          </a:p>
          <a:p>
            <a:pPr lvl="0"/>
            <a:r>
              <a:rPr lang="en-US" sz="1100" dirty="0">
                <a:solidFill>
                  <a:prstClr val="black"/>
                </a:solidFill>
                <a:latin typeface="Times New Roman" panose="02020603050405020304" pitchFamily="18" charset="0"/>
                <a:cs typeface="Times New Roman" panose="02020603050405020304" pitchFamily="18" charset="0"/>
              </a:rPr>
              <a:t>Hoffer, E., </a:t>
            </a:r>
            <a:r>
              <a:rPr lang="en-US" sz="1100" dirty="0" err="1">
                <a:solidFill>
                  <a:prstClr val="black"/>
                </a:solidFill>
                <a:latin typeface="Times New Roman" panose="02020603050405020304" pitchFamily="18" charset="0"/>
                <a:cs typeface="Times New Roman" panose="02020603050405020304" pitchFamily="18" charset="0"/>
              </a:rPr>
              <a:t>Hubara</a:t>
            </a:r>
            <a:r>
              <a:rPr lang="en-US" sz="1100" dirty="0">
                <a:solidFill>
                  <a:prstClr val="black"/>
                </a:solidFill>
                <a:latin typeface="Times New Roman" panose="02020603050405020304" pitchFamily="18" charset="0"/>
                <a:cs typeface="Times New Roman" panose="02020603050405020304" pitchFamily="18" charset="0"/>
              </a:rPr>
              <a:t>, I., &amp; </a:t>
            </a:r>
            <a:r>
              <a:rPr lang="en-US" sz="1100" dirty="0" err="1">
                <a:solidFill>
                  <a:prstClr val="black"/>
                </a:solidFill>
                <a:latin typeface="Times New Roman" panose="02020603050405020304" pitchFamily="18" charset="0"/>
                <a:cs typeface="Times New Roman" panose="02020603050405020304" pitchFamily="18" charset="0"/>
              </a:rPr>
              <a:t>Soudry</a:t>
            </a:r>
            <a:r>
              <a:rPr lang="en-US" sz="1100" dirty="0">
                <a:solidFill>
                  <a:prstClr val="black"/>
                </a:solidFill>
                <a:latin typeface="Times New Roman" panose="02020603050405020304" pitchFamily="18" charset="0"/>
                <a:cs typeface="Times New Roman" panose="02020603050405020304" pitchFamily="18" charset="0"/>
              </a:rPr>
              <a:t>, D. (2018), Train longer, generalize better: closing the generalization gap in large batch training of neural networks, </a:t>
            </a:r>
            <a:r>
              <a:rPr lang="en-US" sz="1100" i="1" dirty="0" err="1">
                <a:solidFill>
                  <a:prstClr val="black"/>
                </a:solidFill>
                <a:latin typeface="Times New Roman" panose="02020603050405020304" pitchFamily="18" charset="0"/>
                <a:cs typeface="Times New Roman" panose="02020603050405020304" pitchFamily="18" charset="0"/>
              </a:rPr>
              <a:t>arXiv</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a:solidFill>
                  <a:prstClr val="black"/>
                </a:solidFill>
                <a:latin typeface="Times New Roman" panose="02020603050405020304" pitchFamily="18" charset="0"/>
                <a:cs typeface="Times New Roman" panose="02020603050405020304" pitchFamily="18" charset="0"/>
              </a:rPr>
              <a:t>Hofmann, T. (2004), Latent semantic models for collaborative filtering, </a:t>
            </a:r>
            <a:r>
              <a:rPr lang="en-US" sz="1100" i="1" dirty="0">
                <a:solidFill>
                  <a:prstClr val="black"/>
                </a:solidFill>
                <a:latin typeface="Times New Roman" panose="02020603050405020304" pitchFamily="18" charset="0"/>
                <a:cs typeface="Times New Roman" panose="02020603050405020304" pitchFamily="18" charset="0"/>
              </a:rPr>
              <a:t>ACM Trans. Inf. Syst.</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22</a:t>
            </a:r>
            <a:r>
              <a:rPr lang="en-US" sz="1100" dirty="0">
                <a:solidFill>
                  <a:prstClr val="black"/>
                </a:solidFill>
                <a:latin typeface="Times New Roman" panose="02020603050405020304" pitchFamily="18" charset="0"/>
                <a:cs typeface="Times New Roman" panose="02020603050405020304" pitchFamily="18" charset="0"/>
              </a:rPr>
              <a:t>(1), 89-115.</a:t>
            </a:r>
          </a:p>
          <a:p>
            <a:pPr lvl="0"/>
            <a:r>
              <a:rPr lang="en-US" sz="1100" dirty="0" err="1">
                <a:solidFill>
                  <a:prstClr val="black"/>
                </a:solidFill>
                <a:latin typeface="Times New Roman" panose="02020603050405020304" pitchFamily="18" charset="0"/>
                <a:cs typeface="Times New Roman" panose="02020603050405020304" pitchFamily="18" charset="0"/>
              </a:rPr>
              <a:t>Ioffe</a:t>
            </a:r>
            <a:r>
              <a:rPr lang="en-US" sz="1100" dirty="0">
                <a:solidFill>
                  <a:prstClr val="black"/>
                </a:solidFill>
                <a:latin typeface="Times New Roman" panose="02020603050405020304" pitchFamily="18" charset="0"/>
                <a:cs typeface="Times New Roman" panose="02020603050405020304" pitchFamily="18" charset="0"/>
              </a:rPr>
              <a:t>, S., &amp; </a:t>
            </a:r>
            <a:r>
              <a:rPr lang="en-US" sz="1100" dirty="0" err="1">
                <a:solidFill>
                  <a:prstClr val="black"/>
                </a:solidFill>
                <a:latin typeface="Times New Roman" panose="02020603050405020304" pitchFamily="18" charset="0"/>
                <a:cs typeface="Times New Roman" panose="02020603050405020304" pitchFamily="18" charset="0"/>
              </a:rPr>
              <a:t>Szegedy</a:t>
            </a:r>
            <a:r>
              <a:rPr lang="en-US" sz="1100" dirty="0">
                <a:solidFill>
                  <a:prstClr val="black"/>
                </a:solidFill>
                <a:latin typeface="Times New Roman" panose="02020603050405020304" pitchFamily="18" charset="0"/>
                <a:cs typeface="Times New Roman" panose="02020603050405020304" pitchFamily="18" charset="0"/>
              </a:rPr>
              <a:t>, C. (2015), Batch Normalization: Accelerating Deep Network Training by Reducing Internal Covariate Shift, in </a:t>
            </a:r>
            <a:r>
              <a:rPr lang="en-US" sz="1100" i="1" dirty="0">
                <a:solidFill>
                  <a:prstClr val="black"/>
                </a:solidFill>
                <a:latin typeface="Times New Roman" panose="02020603050405020304" pitchFamily="18" charset="0"/>
                <a:cs typeface="Times New Roman" panose="02020603050405020304" pitchFamily="18" charset="0"/>
              </a:rPr>
              <a:t>Proceedings of the 32nd International Conference on Machine Learning</a:t>
            </a:r>
            <a:r>
              <a:rPr lang="en-US" sz="1100" dirty="0">
                <a:solidFill>
                  <a:prstClr val="black"/>
                </a:solidFill>
                <a:latin typeface="Times New Roman" panose="02020603050405020304" pitchFamily="18" charset="0"/>
                <a:cs typeface="Times New Roman" panose="02020603050405020304" pitchFamily="18" charset="0"/>
              </a:rPr>
              <a:t>, edited by B. Francis and B. David, pp. 448--456, PMLR, Proceedings of Machine Learning Research.</a:t>
            </a:r>
          </a:p>
          <a:p>
            <a:pPr lvl="0"/>
            <a:r>
              <a:rPr lang="en-US" sz="1100" dirty="0">
                <a:solidFill>
                  <a:prstClr val="black"/>
                </a:solidFill>
                <a:latin typeface="Times New Roman" panose="02020603050405020304" pitchFamily="18" charset="0"/>
                <a:cs typeface="Times New Roman" panose="02020603050405020304" pitchFamily="18" charset="0"/>
              </a:rPr>
              <a:t>Jacob, </a:t>
            </a:r>
            <a:r>
              <a:rPr lang="en-US" sz="1100" dirty="0" err="1">
                <a:solidFill>
                  <a:prstClr val="black"/>
                </a:solidFill>
                <a:latin typeface="Times New Roman" panose="02020603050405020304" pitchFamily="18" charset="0"/>
                <a:cs typeface="Times New Roman" panose="02020603050405020304" pitchFamily="18" charset="0"/>
              </a:rPr>
              <a:t>Dillavou</a:t>
            </a:r>
            <a:r>
              <a:rPr lang="en-US" sz="1100" dirty="0">
                <a:solidFill>
                  <a:prstClr val="black"/>
                </a:solidFill>
                <a:latin typeface="Times New Roman" panose="02020603050405020304" pitchFamily="18" charset="0"/>
                <a:cs typeface="Times New Roman" panose="02020603050405020304" pitchFamily="18" charset="0"/>
              </a:rPr>
              <a:t>, S., Stern, M., Andrea, &amp; Douglas (2022), Learning Without a Global Clock: Asynchronous Learning in a Physics-Driven Learning Network, </a:t>
            </a:r>
            <a:r>
              <a:rPr lang="en-US" sz="1100" i="1" dirty="0" err="1">
                <a:solidFill>
                  <a:prstClr val="black"/>
                </a:solidFill>
                <a:latin typeface="Times New Roman" panose="02020603050405020304" pitchFamily="18" charset="0"/>
                <a:cs typeface="Times New Roman" panose="02020603050405020304" pitchFamily="18" charset="0"/>
              </a:rPr>
              <a:t>arXiv</a:t>
            </a:r>
            <a:r>
              <a:rPr lang="en-US" sz="1100" dirty="0">
                <a:solidFill>
                  <a:prstClr val="black"/>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57229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2B2D0A-21EC-4ED3-AF9F-1F445EAC13B1}"/>
              </a:ext>
            </a:extLst>
          </p:cNvPr>
          <p:cNvSpPr>
            <a:spLocks noGrp="1"/>
          </p:cNvSpPr>
          <p:nvPr>
            <p:ph type="title"/>
          </p:nvPr>
        </p:nvSpPr>
        <p:spPr>
          <a:xfrm>
            <a:off x="1" y="1042431"/>
            <a:ext cx="3657598" cy="381681"/>
          </a:xfrm>
        </p:spPr>
        <p:txBody>
          <a:bodyPr>
            <a:noAutofit/>
          </a:bodyPr>
          <a:lstStyle/>
          <a:p>
            <a:r>
              <a:rPr lang="en-US" sz="3200" cap="none" dirty="0">
                <a:latin typeface="+mn-lt"/>
              </a:rPr>
              <a:t>Reference</a:t>
            </a:r>
          </a:p>
        </p:txBody>
      </p:sp>
      <p:sp>
        <p:nvSpPr>
          <p:cNvPr id="8" name="TextBox 7">
            <a:extLst>
              <a:ext uri="{FF2B5EF4-FFF2-40B4-BE49-F238E27FC236}">
                <a16:creationId xmlns:a16="http://schemas.microsoft.com/office/drawing/2014/main" id="{DD34D248-9196-44E3-A67B-DE7FD1968EF5}"/>
              </a:ext>
            </a:extLst>
          </p:cNvPr>
          <p:cNvSpPr txBox="1"/>
          <p:nvPr/>
        </p:nvSpPr>
        <p:spPr>
          <a:xfrm>
            <a:off x="10642774" y="6581001"/>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sp>
        <p:nvSpPr>
          <p:cNvPr id="2" name="Rectangle 1">
            <a:extLst>
              <a:ext uri="{FF2B5EF4-FFF2-40B4-BE49-F238E27FC236}">
                <a16:creationId xmlns:a16="http://schemas.microsoft.com/office/drawing/2014/main" id="{4D61E04B-DF5C-491E-87EC-82C6036DC7B4}"/>
              </a:ext>
            </a:extLst>
          </p:cNvPr>
          <p:cNvSpPr/>
          <p:nvPr/>
        </p:nvSpPr>
        <p:spPr>
          <a:xfrm>
            <a:off x="83889" y="1579632"/>
            <a:ext cx="12214371" cy="4493538"/>
          </a:xfrm>
          <a:prstGeom prst="rect">
            <a:avLst/>
          </a:prstGeom>
        </p:spPr>
        <p:txBody>
          <a:bodyPr wrap="square">
            <a:spAutoFit/>
          </a:bodyPr>
          <a:lstStyle/>
          <a:p>
            <a:r>
              <a:rPr lang="en-US" sz="1100" dirty="0">
                <a:solidFill>
                  <a:prstClr val="black"/>
                </a:solidFill>
                <a:latin typeface="Times New Roman" panose="02020603050405020304" pitchFamily="18" charset="0"/>
                <a:cs typeface="Times New Roman" panose="02020603050405020304" pitchFamily="18" charset="0"/>
              </a:rPr>
              <a:t>Jagtap, A. D., </a:t>
            </a:r>
            <a:r>
              <a:rPr lang="en-US" sz="1100" dirty="0" err="1">
                <a:solidFill>
                  <a:prstClr val="black"/>
                </a:solidFill>
                <a:latin typeface="Times New Roman" panose="02020603050405020304" pitchFamily="18" charset="0"/>
                <a:cs typeface="Times New Roman" panose="02020603050405020304" pitchFamily="18" charset="0"/>
              </a:rPr>
              <a:t>Kharazmi</a:t>
            </a:r>
            <a:r>
              <a:rPr lang="en-US" sz="1100" dirty="0">
                <a:solidFill>
                  <a:prstClr val="black"/>
                </a:solidFill>
                <a:latin typeface="Times New Roman" panose="02020603050405020304" pitchFamily="18" charset="0"/>
                <a:cs typeface="Times New Roman" panose="02020603050405020304" pitchFamily="18" charset="0"/>
              </a:rPr>
              <a:t>, E., &amp; </a:t>
            </a:r>
            <a:r>
              <a:rPr lang="en-US" sz="1100" dirty="0" err="1">
                <a:solidFill>
                  <a:prstClr val="black"/>
                </a:solidFill>
                <a:latin typeface="Times New Roman" panose="02020603050405020304" pitchFamily="18" charset="0"/>
                <a:cs typeface="Times New Roman" panose="02020603050405020304" pitchFamily="18" charset="0"/>
              </a:rPr>
              <a:t>Karniadakis</a:t>
            </a:r>
            <a:r>
              <a:rPr lang="en-US" sz="1100" dirty="0">
                <a:solidFill>
                  <a:prstClr val="black"/>
                </a:solidFill>
                <a:latin typeface="Times New Roman" panose="02020603050405020304" pitchFamily="18" charset="0"/>
                <a:cs typeface="Times New Roman" panose="02020603050405020304" pitchFamily="18" charset="0"/>
              </a:rPr>
              <a:t>, G. E. (2020), Conservative physics-informed neural networks on discrete domains for conservation laws: Applications to forward and inverse problems,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 Methods Appl. Mech. Eng.</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365</a:t>
            </a:r>
            <a:r>
              <a:rPr lang="en-US" sz="1100" dirty="0">
                <a:solidFill>
                  <a:prstClr val="black"/>
                </a:solidFill>
                <a:latin typeface="Times New Roman" panose="02020603050405020304" pitchFamily="18" charset="0"/>
                <a:cs typeface="Times New Roman" panose="02020603050405020304" pitchFamily="18" charset="0"/>
              </a:rPr>
              <a:t>, 113028.</a:t>
            </a:r>
          </a:p>
          <a:p>
            <a:pPr lvl="0"/>
            <a:r>
              <a:rPr lang="en-US" sz="1100" dirty="0">
                <a:solidFill>
                  <a:prstClr val="black"/>
                </a:solidFill>
                <a:latin typeface="Times New Roman" panose="02020603050405020304" pitchFamily="18" charset="0"/>
                <a:cs typeface="Times New Roman" panose="02020603050405020304" pitchFamily="18" charset="0"/>
              </a:rPr>
              <a:t>Kang, P. K., Lee, J., Fu, X., Lee, S., </a:t>
            </a:r>
            <a:r>
              <a:rPr lang="en-US" sz="1100" dirty="0" err="1">
                <a:solidFill>
                  <a:prstClr val="black"/>
                </a:solidFill>
                <a:latin typeface="Times New Roman" panose="02020603050405020304" pitchFamily="18" charset="0"/>
                <a:cs typeface="Times New Roman" panose="02020603050405020304" pitchFamily="18" charset="0"/>
              </a:rPr>
              <a:t>Kitanidis</a:t>
            </a:r>
            <a:r>
              <a:rPr lang="en-US" sz="1100" dirty="0">
                <a:solidFill>
                  <a:prstClr val="black"/>
                </a:solidFill>
                <a:latin typeface="Times New Roman" panose="02020603050405020304" pitchFamily="18" charset="0"/>
                <a:cs typeface="Times New Roman" panose="02020603050405020304" pitchFamily="18" charset="0"/>
              </a:rPr>
              <a:t>, P. K., &amp; </a:t>
            </a:r>
            <a:r>
              <a:rPr lang="en-US" sz="1100" dirty="0" err="1">
                <a:solidFill>
                  <a:prstClr val="black"/>
                </a:solidFill>
                <a:latin typeface="Times New Roman" panose="02020603050405020304" pitchFamily="18" charset="0"/>
                <a:cs typeface="Times New Roman" panose="02020603050405020304" pitchFamily="18" charset="0"/>
              </a:rPr>
              <a:t>Juanes</a:t>
            </a:r>
            <a:r>
              <a:rPr lang="en-US" sz="1100" dirty="0">
                <a:solidFill>
                  <a:prstClr val="black"/>
                </a:solidFill>
                <a:latin typeface="Times New Roman" panose="02020603050405020304" pitchFamily="18" charset="0"/>
                <a:cs typeface="Times New Roman" panose="02020603050405020304" pitchFamily="18" charset="0"/>
              </a:rPr>
              <a:t>, R. (2017), Improved characterization of heterogeneous permeability in saline aquifers from transient pressure data during freshwater injection, </a:t>
            </a:r>
            <a:r>
              <a:rPr lang="en-US" sz="1100" i="1" dirty="0">
                <a:solidFill>
                  <a:prstClr val="black"/>
                </a:solidFill>
                <a:latin typeface="Times New Roman" panose="02020603050405020304" pitchFamily="18" charset="0"/>
                <a:cs typeface="Times New Roman" panose="02020603050405020304" pitchFamily="18" charset="0"/>
              </a:rPr>
              <a:t>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 Res.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53</a:t>
            </a:r>
            <a:r>
              <a:rPr lang="en-US" sz="1100" dirty="0">
                <a:solidFill>
                  <a:prstClr val="black"/>
                </a:solidFill>
                <a:latin typeface="Times New Roman" panose="02020603050405020304" pitchFamily="18" charset="0"/>
                <a:cs typeface="Times New Roman" panose="02020603050405020304" pitchFamily="18" charset="0"/>
              </a:rPr>
              <a:t>(5), 4444-4458.</a:t>
            </a:r>
          </a:p>
          <a:p>
            <a:pPr lvl="0"/>
            <a:r>
              <a:rPr lang="en-US" sz="1100" dirty="0" err="1">
                <a:solidFill>
                  <a:prstClr val="black"/>
                </a:solidFill>
                <a:latin typeface="Times New Roman" panose="02020603050405020304" pitchFamily="18" charset="0"/>
                <a:cs typeface="Times New Roman" panose="02020603050405020304" pitchFamily="18" charset="0"/>
              </a:rPr>
              <a:t>Karniadakis</a:t>
            </a:r>
            <a:r>
              <a:rPr lang="en-US" sz="1100" dirty="0">
                <a:solidFill>
                  <a:prstClr val="black"/>
                </a:solidFill>
                <a:latin typeface="Times New Roman" panose="02020603050405020304" pitchFamily="18" charset="0"/>
                <a:cs typeface="Times New Roman" panose="02020603050405020304" pitchFamily="18" charset="0"/>
              </a:rPr>
              <a:t>, G. (2019), VPINNs: Variational physics-informed neural networks for solving partial differential equations, </a:t>
            </a:r>
            <a:r>
              <a:rPr lang="en-US" sz="1100" i="1" dirty="0" err="1">
                <a:solidFill>
                  <a:prstClr val="black"/>
                </a:solidFill>
                <a:latin typeface="Times New Roman" panose="02020603050405020304" pitchFamily="18" charset="0"/>
                <a:cs typeface="Times New Roman" panose="02020603050405020304" pitchFamily="18" charset="0"/>
              </a:rPr>
              <a:t>arXiv</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err="1">
                <a:solidFill>
                  <a:prstClr val="black"/>
                </a:solidFill>
                <a:latin typeface="Times New Roman" panose="02020603050405020304" pitchFamily="18" charset="0"/>
                <a:cs typeface="Times New Roman" panose="02020603050405020304" pitchFamily="18" charset="0"/>
              </a:rPr>
              <a:t>Kharazmi</a:t>
            </a:r>
            <a:r>
              <a:rPr lang="en-US" sz="1100" dirty="0">
                <a:solidFill>
                  <a:prstClr val="black"/>
                </a:solidFill>
                <a:latin typeface="Times New Roman" panose="02020603050405020304" pitchFamily="18" charset="0"/>
                <a:cs typeface="Times New Roman" panose="02020603050405020304" pitchFamily="18" charset="0"/>
              </a:rPr>
              <a:t>, E., Zhang, Z., &amp; </a:t>
            </a:r>
            <a:r>
              <a:rPr lang="en-US" sz="1100" dirty="0" err="1">
                <a:solidFill>
                  <a:prstClr val="black"/>
                </a:solidFill>
                <a:latin typeface="Times New Roman" panose="02020603050405020304" pitchFamily="18" charset="0"/>
                <a:cs typeface="Times New Roman" panose="02020603050405020304" pitchFamily="18" charset="0"/>
              </a:rPr>
              <a:t>Karniadakis</a:t>
            </a:r>
            <a:r>
              <a:rPr lang="en-US" sz="1100" dirty="0">
                <a:solidFill>
                  <a:prstClr val="black"/>
                </a:solidFill>
                <a:latin typeface="Times New Roman" panose="02020603050405020304" pitchFamily="18" charset="0"/>
                <a:cs typeface="Times New Roman" panose="02020603050405020304" pitchFamily="18" charset="0"/>
              </a:rPr>
              <a:t>, G. E. M. (2021), hp-VPINNs: Variational physics-informed neural networks with domain decomposition,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 Methods Appl. Mech. Eng.</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374</a:t>
            </a:r>
            <a:r>
              <a:rPr lang="en-US" sz="1100" dirty="0">
                <a:solidFill>
                  <a:prstClr val="black"/>
                </a:solidFill>
                <a:latin typeface="Times New Roman" panose="02020603050405020304" pitchFamily="18" charset="0"/>
                <a:cs typeface="Times New Roman" panose="02020603050405020304" pitchFamily="18" charset="0"/>
              </a:rPr>
              <a:t>, 113547.</a:t>
            </a:r>
          </a:p>
          <a:p>
            <a:pPr lvl="0"/>
            <a:r>
              <a:rPr lang="en-US" sz="1100" dirty="0" err="1">
                <a:solidFill>
                  <a:prstClr val="black"/>
                </a:solidFill>
                <a:latin typeface="Times New Roman" panose="02020603050405020304" pitchFamily="18" charset="0"/>
                <a:cs typeface="Times New Roman" panose="02020603050405020304" pitchFamily="18" charset="0"/>
              </a:rPr>
              <a:t>Kingma</a:t>
            </a:r>
            <a:r>
              <a:rPr lang="en-US" sz="1100" dirty="0">
                <a:solidFill>
                  <a:prstClr val="black"/>
                </a:solidFill>
                <a:latin typeface="Times New Roman" panose="02020603050405020304" pitchFamily="18" charset="0"/>
                <a:cs typeface="Times New Roman" panose="02020603050405020304" pitchFamily="18" charset="0"/>
              </a:rPr>
              <a:t>, D. P., &amp; Ba, J. (2017), Adam: A Method for Stochastic Optimization, </a:t>
            </a:r>
            <a:r>
              <a:rPr lang="en-US" sz="1100" i="1" dirty="0" err="1">
                <a:solidFill>
                  <a:prstClr val="black"/>
                </a:solidFill>
                <a:latin typeface="Times New Roman" panose="02020603050405020304" pitchFamily="18" charset="0"/>
                <a:cs typeface="Times New Roman" panose="02020603050405020304" pitchFamily="18" charset="0"/>
              </a:rPr>
              <a:t>arXiv</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err="1">
                <a:solidFill>
                  <a:prstClr val="black"/>
                </a:solidFill>
                <a:latin typeface="Times New Roman" panose="02020603050405020304" pitchFamily="18" charset="0"/>
                <a:cs typeface="Times New Roman" panose="02020603050405020304" pitchFamily="18" charset="0"/>
              </a:rPr>
              <a:t>Kitanidis</a:t>
            </a:r>
            <a:r>
              <a:rPr lang="en-US" sz="1100" dirty="0">
                <a:solidFill>
                  <a:prstClr val="black"/>
                </a:solidFill>
                <a:latin typeface="Times New Roman" panose="02020603050405020304" pitchFamily="18" charset="0"/>
                <a:cs typeface="Times New Roman" panose="02020603050405020304" pitchFamily="18" charset="0"/>
              </a:rPr>
              <a:t>, P. K. (1995), Quasi-Linear Geostatistical Theory for Inversing, </a:t>
            </a:r>
            <a:r>
              <a:rPr lang="en-US" sz="1100" i="1" dirty="0">
                <a:solidFill>
                  <a:prstClr val="black"/>
                </a:solidFill>
                <a:latin typeface="Times New Roman" panose="02020603050405020304" pitchFamily="18" charset="0"/>
                <a:cs typeface="Times New Roman" panose="02020603050405020304" pitchFamily="18" charset="0"/>
              </a:rPr>
              <a:t>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 Res.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31</a:t>
            </a:r>
            <a:r>
              <a:rPr lang="en-US" sz="1100" dirty="0">
                <a:solidFill>
                  <a:prstClr val="black"/>
                </a:solidFill>
                <a:latin typeface="Times New Roman" panose="02020603050405020304" pitchFamily="18" charset="0"/>
                <a:cs typeface="Times New Roman" panose="02020603050405020304" pitchFamily="18" charset="0"/>
              </a:rPr>
              <a:t>(10), 2411-2419.</a:t>
            </a:r>
          </a:p>
          <a:p>
            <a:pPr lvl="0"/>
            <a:r>
              <a:rPr lang="en-US" sz="1100" dirty="0" err="1">
                <a:solidFill>
                  <a:prstClr val="black"/>
                </a:solidFill>
                <a:latin typeface="Times New Roman" panose="02020603050405020304" pitchFamily="18" charset="0"/>
                <a:cs typeface="Times New Roman" panose="02020603050405020304" pitchFamily="18" charset="0"/>
              </a:rPr>
              <a:t>Kitanidis</a:t>
            </a:r>
            <a:r>
              <a:rPr lang="en-US" sz="1100" dirty="0">
                <a:solidFill>
                  <a:prstClr val="black"/>
                </a:solidFill>
                <a:latin typeface="Times New Roman" panose="02020603050405020304" pitchFamily="18" charset="0"/>
                <a:cs typeface="Times New Roman" panose="02020603050405020304" pitchFamily="18" charset="0"/>
              </a:rPr>
              <a:t>, P. K., &amp; </a:t>
            </a:r>
            <a:r>
              <a:rPr lang="en-US" sz="1100" dirty="0" err="1">
                <a:solidFill>
                  <a:prstClr val="black"/>
                </a:solidFill>
                <a:latin typeface="Times New Roman" panose="02020603050405020304" pitchFamily="18" charset="0"/>
                <a:cs typeface="Times New Roman" panose="02020603050405020304" pitchFamily="18" charset="0"/>
              </a:rPr>
              <a:t>Vomvoris</a:t>
            </a:r>
            <a:r>
              <a:rPr lang="en-US" sz="1100" dirty="0">
                <a:solidFill>
                  <a:prstClr val="black"/>
                </a:solidFill>
                <a:latin typeface="Times New Roman" panose="02020603050405020304" pitchFamily="18" charset="0"/>
                <a:cs typeface="Times New Roman" panose="02020603050405020304" pitchFamily="18" charset="0"/>
              </a:rPr>
              <a:t>, E. G. (1983), A geostatistical approach to the inverse problem in groundwater modeling (steady state) and one-dimensional simulations,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19</a:t>
            </a:r>
            <a:r>
              <a:rPr lang="en-US" sz="1100" dirty="0">
                <a:solidFill>
                  <a:prstClr val="black"/>
                </a:solidFill>
                <a:latin typeface="Times New Roman" panose="02020603050405020304" pitchFamily="18" charset="0"/>
                <a:cs typeface="Times New Roman" panose="02020603050405020304" pitchFamily="18" charset="0"/>
              </a:rPr>
              <a:t>(3), 677-690.</a:t>
            </a:r>
          </a:p>
          <a:p>
            <a:pPr lvl="0"/>
            <a:r>
              <a:rPr lang="en-US" sz="1100" dirty="0">
                <a:solidFill>
                  <a:prstClr val="black"/>
                </a:solidFill>
                <a:latin typeface="Times New Roman" panose="02020603050405020304" pitchFamily="18" charset="0"/>
                <a:cs typeface="Times New Roman" panose="02020603050405020304" pitchFamily="18" charset="0"/>
              </a:rPr>
              <a:t>Klein, O., </a:t>
            </a:r>
            <a:r>
              <a:rPr lang="en-US" sz="1100" dirty="0" err="1">
                <a:solidFill>
                  <a:prstClr val="black"/>
                </a:solidFill>
                <a:latin typeface="Times New Roman" panose="02020603050405020304" pitchFamily="18" charset="0"/>
                <a:cs typeface="Times New Roman" panose="02020603050405020304" pitchFamily="18" charset="0"/>
              </a:rPr>
              <a:t>Cirpka</a:t>
            </a:r>
            <a:r>
              <a:rPr lang="en-US" sz="1100" dirty="0">
                <a:solidFill>
                  <a:prstClr val="black"/>
                </a:solidFill>
                <a:latin typeface="Times New Roman" panose="02020603050405020304" pitchFamily="18" charset="0"/>
                <a:cs typeface="Times New Roman" panose="02020603050405020304" pitchFamily="18" charset="0"/>
              </a:rPr>
              <a:t>, O. A., Bastian, P., &amp; </a:t>
            </a:r>
            <a:r>
              <a:rPr lang="en-US" sz="1100" dirty="0" err="1">
                <a:solidFill>
                  <a:prstClr val="black"/>
                </a:solidFill>
                <a:latin typeface="Times New Roman" panose="02020603050405020304" pitchFamily="18" charset="0"/>
                <a:cs typeface="Times New Roman" panose="02020603050405020304" pitchFamily="18" charset="0"/>
              </a:rPr>
              <a:t>Ippisch</a:t>
            </a:r>
            <a:r>
              <a:rPr lang="en-US" sz="1100" dirty="0">
                <a:solidFill>
                  <a:prstClr val="black"/>
                </a:solidFill>
                <a:latin typeface="Times New Roman" panose="02020603050405020304" pitchFamily="18" charset="0"/>
                <a:cs typeface="Times New Roman" panose="02020603050405020304" pitchFamily="18" charset="0"/>
              </a:rPr>
              <a:t>, O. (2017), Efficient geostatistical inversion of transient groundwater flow using preconditioned nonlinear conjugate gradients, </a:t>
            </a:r>
            <a:r>
              <a:rPr lang="en-US" sz="1100" i="1" dirty="0">
                <a:solidFill>
                  <a:prstClr val="black"/>
                </a:solidFill>
                <a:latin typeface="Times New Roman" panose="02020603050405020304" pitchFamily="18" charset="0"/>
                <a:cs typeface="Times New Roman" panose="02020603050405020304" pitchFamily="18" charset="0"/>
              </a:rPr>
              <a:t>Adv. 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102</a:t>
            </a:r>
            <a:r>
              <a:rPr lang="en-US" sz="1100" dirty="0">
                <a:solidFill>
                  <a:prstClr val="black"/>
                </a:solidFill>
                <a:latin typeface="Times New Roman" panose="02020603050405020304" pitchFamily="18" charset="0"/>
                <a:cs typeface="Times New Roman" panose="02020603050405020304" pitchFamily="18" charset="0"/>
              </a:rPr>
              <a:t>, 161-177.</a:t>
            </a:r>
          </a:p>
          <a:p>
            <a:pPr lvl="0"/>
            <a:r>
              <a:rPr lang="en-US" sz="1100" dirty="0" err="1">
                <a:solidFill>
                  <a:prstClr val="black"/>
                </a:solidFill>
                <a:latin typeface="Times New Roman" panose="02020603050405020304" pitchFamily="18" charset="0"/>
                <a:cs typeface="Times New Roman" panose="02020603050405020304" pitchFamily="18" charset="0"/>
              </a:rPr>
              <a:t>Krizhevsky</a:t>
            </a:r>
            <a:r>
              <a:rPr lang="en-US" sz="1100" dirty="0">
                <a:solidFill>
                  <a:prstClr val="black"/>
                </a:solidFill>
                <a:latin typeface="Times New Roman" panose="02020603050405020304" pitchFamily="18" charset="0"/>
                <a:cs typeface="Times New Roman" panose="02020603050405020304" pitchFamily="18" charset="0"/>
              </a:rPr>
              <a:t>, A., </a:t>
            </a:r>
            <a:r>
              <a:rPr lang="en-US" sz="1100" dirty="0" err="1">
                <a:solidFill>
                  <a:prstClr val="black"/>
                </a:solidFill>
                <a:latin typeface="Times New Roman" panose="02020603050405020304" pitchFamily="18" charset="0"/>
                <a:cs typeface="Times New Roman" panose="02020603050405020304" pitchFamily="18" charset="0"/>
              </a:rPr>
              <a:t>Sutskever</a:t>
            </a:r>
            <a:r>
              <a:rPr lang="en-US" sz="1100" dirty="0">
                <a:solidFill>
                  <a:prstClr val="black"/>
                </a:solidFill>
                <a:latin typeface="Times New Roman" panose="02020603050405020304" pitchFamily="18" charset="0"/>
                <a:cs typeface="Times New Roman" panose="02020603050405020304" pitchFamily="18" charset="0"/>
              </a:rPr>
              <a:t>, I., &amp; Hinton, G. E. (2012), ImageNet classification with deep convolutional neural networks, paper presented at Adv. Neur. In.</a:t>
            </a:r>
          </a:p>
          <a:p>
            <a:pPr lvl="0"/>
            <a:r>
              <a:rPr lang="en-US" sz="1100" dirty="0" err="1">
                <a:solidFill>
                  <a:prstClr val="black"/>
                </a:solidFill>
                <a:latin typeface="Times New Roman" panose="02020603050405020304" pitchFamily="18" charset="0"/>
                <a:cs typeface="Times New Roman" panose="02020603050405020304" pitchFamily="18" charset="0"/>
              </a:rPr>
              <a:t>Laloy</a:t>
            </a:r>
            <a:r>
              <a:rPr lang="en-US" sz="1100" dirty="0">
                <a:solidFill>
                  <a:prstClr val="black"/>
                </a:solidFill>
                <a:latin typeface="Times New Roman" panose="02020603050405020304" pitchFamily="18" charset="0"/>
                <a:cs typeface="Times New Roman" panose="02020603050405020304" pitchFamily="18" charset="0"/>
              </a:rPr>
              <a:t>, E., </a:t>
            </a:r>
            <a:r>
              <a:rPr lang="en-US" sz="1100" dirty="0" err="1">
                <a:solidFill>
                  <a:prstClr val="black"/>
                </a:solidFill>
                <a:latin typeface="Times New Roman" panose="02020603050405020304" pitchFamily="18" charset="0"/>
                <a:cs typeface="Times New Roman" panose="02020603050405020304" pitchFamily="18" charset="0"/>
              </a:rPr>
              <a:t>Hérault</a:t>
            </a:r>
            <a:r>
              <a:rPr lang="en-US" sz="1100" dirty="0">
                <a:solidFill>
                  <a:prstClr val="black"/>
                </a:solidFill>
                <a:latin typeface="Times New Roman" panose="02020603050405020304" pitchFamily="18" charset="0"/>
                <a:cs typeface="Times New Roman" panose="02020603050405020304" pitchFamily="18" charset="0"/>
              </a:rPr>
              <a:t>, R., Lee, J., Jacques, D., &amp; Linde, N. (2017), Inversion using a new low-dimensional representation of complex binary geological media based on a deep neural network, </a:t>
            </a:r>
            <a:r>
              <a:rPr lang="en-US" sz="1100" i="1" dirty="0">
                <a:solidFill>
                  <a:prstClr val="black"/>
                </a:solidFill>
                <a:latin typeface="Times New Roman" panose="02020603050405020304" pitchFamily="18" charset="0"/>
                <a:cs typeface="Times New Roman" panose="02020603050405020304" pitchFamily="18" charset="0"/>
              </a:rPr>
              <a:t>Advances in water resources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110</a:t>
            </a:r>
            <a:r>
              <a:rPr lang="en-US" sz="1100" dirty="0">
                <a:solidFill>
                  <a:prstClr val="black"/>
                </a:solidFill>
                <a:latin typeface="Times New Roman" panose="02020603050405020304" pitchFamily="18" charset="0"/>
                <a:cs typeface="Times New Roman" panose="02020603050405020304" pitchFamily="18" charset="0"/>
              </a:rPr>
              <a:t>, 387-405.</a:t>
            </a:r>
          </a:p>
          <a:p>
            <a:pPr lvl="0"/>
            <a:r>
              <a:rPr lang="en-US" sz="1100" dirty="0" err="1">
                <a:solidFill>
                  <a:prstClr val="black"/>
                </a:solidFill>
                <a:latin typeface="Times New Roman" panose="02020603050405020304" pitchFamily="18" charset="0"/>
                <a:cs typeface="Times New Roman" panose="02020603050405020304" pitchFamily="18" charset="0"/>
              </a:rPr>
              <a:t>LeCun</a:t>
            </a:r>
            <a:r>
              <a:rPr lang="en-US" sz="1100" dirty="0">
                <a:solidFill>
                  <a:prstClr val="black"/>
                </a:solidFill>
                <a:latin typeface="Times New Roman" panose="02020603050405020304" pitchFamily="18" charset="0"/>
                <a:cs typeface="Times New Roman" panose="02020603050405020304" pitchFamily="18" charset="0"/>
              </a:rPr>
              <a:t>, Y., </a:t>
            </a:r>
            <a:r>
              <a:rPr lang="en-US" sz="1100" dirty="0" err="1">
                <a:solidFill>
                  <a:prstClr val="black"/>
                </a:solidFill>
                <a:latin typeface="Times New Roman" panose="02020603050405020304" pitchFamily="18" charset="0"/>
                <a:cs typeface="Times New Roman" panose="02020603050405020304" pitchFamily="18" charset="0"/>
              </a:rPr>
              <a:t>Bengio</a:t>
            </a:r>
            <a:r>
              <a:rPr lang="en-US" sz="1100" dirty="0">
                <a:solidFill>
                  <a:prstClr val="black"/>
                </a:solidFill>
                <a:latin typeface="Times New Roman" panose="02020603050405020304" pitchFamily="18" charset="0"/>
                <a:cs typeface="Times New Roman" panose="02020603050405020304" pitchFamily="18" charset="0"/>
              </a:rPr>
              <a:t>, Y., &amp; Hinton, G. (2015), Deep learning, </a:t>
            </a:r>
            <a:r>
              <a:rPr lang="en-US" sz="1100" i="1" dirty="0">
                <a:solidFill>
                  <a:prstClr val="black"/>
                </a:solidFill>
                <a:latin typeface="Times New Roman" panose="02020603050405020304" pitchFamily="18" charset="0"/>
                <a:cs typeface="Times New Roman" panose="02020603050405020304" pitchFamily="18" charset="0"/>
              </a:rPr>
              <a:t>Nature</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521</a:t>
            </a:r>
            <a:r>
              <a:rPr lang="en-US" sz="1100" dirty="0">
                <a:solidFill>
                  <a:prstClr val="black"/>
                </a:solidFill>
                <a:latin typeface="Times New Roman" panose="02020603050405020304" pitchFamily="18" charset="0"/>
                <a:cs typeface="Times New Roman" panose="02020603050405020304" pitchFamily="18" charset="0"/>
              </a:rPr>
              <a:t>(7553), 436-444.</a:t>
            </a:r>
          </a:p>
          <a:p>
            <a:pPr lvl="0"/>
            <a:r>
              <a:rPr lang="en-US" sz="1100" dirty="0">
                <a:solidFill>
                  <a:prstClr val="black"/>
                </a:solidFill>
                <a:latin typeface="Times New Roman" panose="02020603050405020304" pitchFamily="18" charset="0"/>
                <a:cs typeface="Times New Roman" panose="02020603050405020304" pitchFamily="18" charset="0"/>
              </a:rPr>
              <a:t>Lee, J., &amp; </a:t>
            </a:r>
            <a:r>
              <a:rPr lang="en-US" sz="1100" dirty="0" err="1">
                <a:solidFill>
                  <a:prstClr val="black"/>
                </a:solidFill>
                <a:latin typeface="Times New Roman" panose="02020603050405020304" pitchFamily="18" charset="0"/>
                <a:cs typeface="Times New Roman" panose="02020603050405020304" pitchFamily="18" charset="0"/>
              </a:rPr>
              <a:t>Kitanidis</a:t>
            </a:r>
            <a:r>
              <a:rPr lang="en-US" sz="1100" dirty="0">
                <a:solidFill>
                  <a:prstClr val="black"/>
                </a:solidFill>
                <a:latin typeface="Times New Roman" panose="02020603050405020304" pitchFamily="18" charset="0"/>
                <a:cs typeface="Times New Roman" panose="02020603050405020304" pitchFamily="18" charset="0"/>
              </a:rPr>
              <a:t>, P. (2014), Large scale hydraulic tomography and joint inversion of head and tracer data using the Principal Component Geostatistical Approach (PCGA), </a:t>
            </a:r>
            <a:r>
              <a:rPr lang="en-US" sz="1100" i="1" dirty="0">
                <a:solidFill>
                  <a:prstClr val="black"/>
                </a:solidFill>
                <a:latin typeface="Times New Roman" panose="02020603050405020304" pitchFamily="18" charset="0"/>
                <a:cs typeface="Times New Roman" panose="02020603050405020304" pitchFamily="18" charset="0"/>
              </a:rPr>
              <a:t>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 Res.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50</a:t>
            </a:r>
            <a:r>
              <a:rPr lang="en-US" sz="1100" dirty="0">
                <a:solidFill>
                  <a:prstClr val="black"/>
                </a:solidFill>
                <a:latin typeface="Times New Roman" panose="02020603050405020304" pitchFamily="18" charset="0"/>
                <a:cs typeface="Times New Roman" panose="02020603050405020304" pitchFamily="18" charset="0"/>
              </a:rPr>
              <a:t>, 5410-5427.</a:t>
            </a:r>
          </a:p>
          <a:p>
            <a:pPr lvl="0"/>
            <a:r>
              <a:rPr lang="en-US" sz="1100" dirty="0">
                <a:solidFill>
                  <a:prstClr val="black"/>
                </a:solidFill>
                <a:latin typeface="Times New Roman" panose="02020603050405020304" pitchFamily="18" charset="0"/>
                <a:cs typeface="Times New Roman" panose="02020603050405020304" pitchFamily="18" charset="0"/>
              </a:rPr>
              <a:t>Li, J., &amp; Tartakovsky, A. M. (2022), Physics-informed </a:t>
            </a:r>
            <a:r>
              <a:rPr lang="en-US" sz="1100" dirty="0" err="1">
                <a:solidFill>
                  <a:prstClr val="black"/>
                </a:solidFill>
                <a:latin typeface="Times New Roman" panose="02020603050405020304" pitchFamily="18" charset="0"/>
                <a:cs typeface="Times New Roman" panose="02020603050405020304" pitchFamily="18" charset="0"/>
              </a:rPr>
              <a:t>Karhunen-Loéve</a:t>
            </a:r>
            <a:r>
              <a:rPr lang="en-US" sz="1100" dirty="0">
                <a:solidFill>
                  <a:prstClr val="black"/>
                </a:solidFill>
                <a:latin typeface="Times New Roman" panose="02020603050405020304" pitchFamily="18" charset="0"/>
                <a:cs typeface="Times New Roman" panose="02020603050405020304" pitchFamily="18" charset="0"/>
              </a:rPr>
              <a:t> and neural network approximations for solving inverse differential equation problems, </a:t>
            </a:r>
            <a:r>
              <a:rPr lang="en-US" sz="1100" i="1" dirty="0">
                <a:solidFill>
                  <a:prstClr val="black"/>
                </a:solidFill>
                <a:latin typeface="Times New Roman" panose="02020603050405020304" pitchFamily="18" charset="0"/>
                <a:cs typeface="Times New Roman" panose="02020603050405020304" pitchFamily="18" charset="0"/>
              </a:rPr>
              <a:t>J.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 Phys.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462</a:t>
            </a:r>
            <a:r>
              <a:rPr lang="en-US" sz="1100" dirty="0">
                <a:solidFill>
                  <a:prstClr val="black"/>
                </a:solidFill>
                <a:latin typeface="Times New Roman" panose="02020603050405020304" pitchFamily="18" charset="0"/>
                <a:cs typeface="Times New Roman" panose="02020603050405020304" pitchFamily="18" charset="0"/>
              </a:rPr>
              <a:t>, 111230.</a:t>
            </a:r>
          </a:p>
          <a:p>
            <a:pPr lvl="0"/>
            <a:r>
              <a:rPr lang="en-US" sz="1100" dirty="0">
                <a:solidFill>
                  <a:prstClr val="black"/>
                </a:solidFill>
                <a:latin typeface="Times New Roman" panose="02020603050405020304" pitchFamily="18" charset="0"/>
                <a:cs typeface="Times New Roman" panose="02020603050405020304" pitchFamily="18" charset="0"/>
              </a:rPr>
              <a:t>Li, J., Wang, Z., Wu, X., Xu, C.-Y., Guo, S., Chen, X., &amp; Zhang, Z. (2021), Robust Meteorological Drought Prediction Using Antecedent SST Fluctuations and Machine Learning,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57</a:t>
            </a:r>
            <a:r>
              <a:rPr lang="en-US" sz="1100" dirty="0">
                <a:solidFill>
                  <a:prstClr val="black"/>
                </a:solidFill>
                <a:latin typeface="Times New Roman" panose="02020603050405020304" pitchFamily="18" charset="0"/>
                <a:cs typeface="Times New Roman" panose="02020603050405020304" pitchFamily="18" charset="0"/>
              </a:rPr>
              <a:t>(8), e2020WR029413.</a:t>
            </a:r>
          </a:p>
          <a:p>
            <a:pPr lvl="0"/>
            <a:r>
              <a:rPr lang="en-US" sz="1100" dirty="0">
                <a:solidFill>
                  <a:prstClr val="black"/>
                </a:solidFill>
                <a:latin typeface="Times New Roman" panose="02020603050405020304" pitchFamily="18" charset="0"/>
                <a:cs typeface="Times New Roman" panose="02020603050405020304" pitchFamily="18" charset="0"/>
              </a:rPr>
              <a:t>Li, M., Zhang, T., Chen, Y., &amp; </a:t>
            </a:r>
            <a:r>
              <a:rPr lang="en-US" sz="1100" dirty="0" err="1">
                <a:solidFill>
                  <a:prstClr val="black"/>
                </a:solidFill>
                <a:latin typeface="Times New Roman" panose="02020603050405020304" pitchFamily="18" charset="0"/>
                <a:cs typeface="Times New Roman" panose="02020603050405020304" pitchFamily="18" charset="0"/>
              </a:rPr>
              <a:t>Smola</a:t>
            </a:r>
            <a:r>
              <a:rPr lang="en-US" sz="1100" dirty="0">
                <a:solidFill>
                  <a:prstClr val="black"/>
                </a:solidFill>
                <a:latin typeface="Times New Roman" panose="02020603050405020304" pitchFamily="18" charset="0"/>
                <a:cs typeface="Times New Roman" panose="02020603050405020304" pitchFamily="18" charset="0"/>
              </a:rPr>
              <a:t>, A. J. (2021), Efficient mini-batch training for stochastic optimization, ACM, 2014.</a:t>
            </a:r>
          </a:p>
          <a:p>
            <a:pPr lvl="0"/>
            <a:r>
              <a:rPr lang="en-US" sz="1100" dirty="0">
                <a:solidFill>
                  <a:prstClr val="black"/>
                </a:solidFill>
                <a:latin typeface="Times New Roman" panose="02020603050405020304" pitchFamily="18" charset="0"/>
                <a:cs typeface="Times New Roman" panose="02020603050405020304" pitchFamily="18" charset="0"/>
              </a:rPr>
              <a:t>Liu, X., &amp; </a:t>
            </a:r>
            <a:r>
              <a:rPr lang="en-US" sz="1100" dirty="0" err="1">
                <a:solidFill>
                  <a:prstClr val="black"/>
                </a:solidFill>
                <a:latin typeface="Times New Roman" panose="02020603050405020304" pitchFamily="18" charset="0"/>
                <a:cs typeface="Times New Roman" panose="02020603050405020304" pitchFamily="18" charset="0"/>
              </a:rPr>
              <a:t>Kitanidis</a:t>
            </a:r>
            <a:r>
              <a:rPr lang="en-US" sz="1100" dirty="0">
                <a:solidFill>
                  <a:prstClr val="black"/>
                </a:solidFill>
                <a:latin typeface="Times New Roman" panose="02020603050405020304" pitchFamily="18" charset="0"/>
                <a:cs typeface="Times New Roman" panose="02020603050405020304" pitchFamily="18" charset="0"/>
              </a:rPr>
              <a:t>, P. (2011), Large</a:t>
            </a:r>
            <a:r>
              <a:rPr lang="en-US" altLang="zh-CN" sz="1100" dirty="0">
                <a:solidFill>
                  <a:prstClr val="black"/>
                </a:solidFill>
                <a:latin typeface="Times New Roman" panose="02020603050405020304" pitchFamily="18" charset="0"/>
                <a:cs typeface="Times New Roman" panose="02020603050405020304" pitchFamily="18" charset="0"/>
              </a:rPr>
              <a:t>‐</a:t>
            </a:r>
            <a:r>
              <a:rPr lang="en-US" sz="1100" dirty="0">
                <a:solidFill>
                  <a:prstClr val="black"/>
                </a:solidFill>
                <a:latin typeface="Times New Roman" panose="02020603050405020304" pitchFamily="18" charset="0"/>
                <a:cs typeface="Times New Roman" panose="02020603050405020304" pitchFamily="18" charset="0"/>
              </a:rPr>
              <a:t>scale inverse modeling with an application in hydraulic tomography, </a:t>
            </a:r>
            <a:r>
              <a:rPr lang="en-US" sz="1100" i="1" dirty="0">
                <a:solidFill>
                  <a:prstClr val="black"/>
                </a:solidFill>
                <a:latin typeface="Times New Roman" panose="02020603050405020304" pitchFamily="18" charset="0"/>
                <a:cs typeface="Times New Roman" panose="02020603050405020304" pitchFamily="18" charset="0"/>
              </a:rPr>
              <a:t>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 Res.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47</a:t>
            </a:r>
            <a:r>
              <a:rPr lang="en-US" sz="1100" dirty="0">
                <a:solidFill>
                  <a:prstClr val="black"/>
                </a:solidFill>
                <a:latin typeface="Times New Roman" panose="02020603050405020304" pitchFamily="18" charset="0"/>
                <a:cs typeface="Times New Roman" panose="02020603050405020304" pitchFamily="18" charset="0"/>
              </a:rPr>
              <a:t>(2).</a:t>
            </a:r>
          </a:p>
          <a:p>
            <a:pPr lvl="0"/>
            <a:r>
              <a:rPr lang="en-US" sz="1100" dirty="0">
                <a:solidFill>
                  <a:prstClr val="black"/>
                </a:solidFill>
                <a:latin typeface="Times New Roman" panose="02020603050405020304" pitchFamily="18" charset="0"/>
                <a:cs typeface="Times New Roman" panose="02020603050405020304" pitchFamily="18" charset="0"/>
              </a:rPr>
              <a:t>Liu, Y., Sun, W., &amp; </a:t>
            </a:r>
            <a:r>
              <a:rPr lang="en-US" sz="1100" dirty="0" err="1">
                <a:solidFill>
                  <a:prstClr val="black"/>
                </a:solidFill>
                <a:latin typeface="Times New Roman" panose="02020603050405020304" pitchFamily="18" charset="0"/>
                <a:cs typeface="Times New Roman" panose="02020603050405020304" pitchFamily="18" charset="0"/>
              </a:rPr>
              <a:t>Durlofsky</a:t>
            </a:r>
            <a:r>
              <a:rPr lang="en-US" sz="1100" dirty="0">
                <a:solidFill>
                  <a:prstClr val="black"/>
                </a:solidFill>
                <a:latin typeface="Times New Roman" panose="02020603050405020304" pitchFamily="18" charset="0"/>
                <a:cs typeface="Times New Roman" panose="02020603050405020304" pitchFamily="18" charset="0"/>
              </a:rPr>
              <a:t>, L. (2019), A Deep-Learning-Based Geological Parameterization for History Matching Complex Models, </a:t>
            </a:r>
            <a:r>
              <a:rPr lang="en-US" sz="1100" i="1" dirty="0">
                <a:solidFill>
                  <a:prstClr val="black"/>
                </a:solidFill>
                <a:latin typeface="Times New Roman" panose="02020603050405020304" pitchFamily="18" charset="0"/>
                <a:cs typeface="Times New Roman" panose="02020603050405020304" pitchFamily="18" charset="0"/>
              </a:rPr>
              <a:t>Mathematical Geosciences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51</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a:solidFill>
                  <a:prstClr val="black"/>
                </a:solidFill>
                <a:latin typeface="Times New Roman" panose="02020603050405020304" pitchFamily="18" charset="0"/>
                <a:cs typeface="Times New Roman" panose="02020603050405020304" pitchFamily="18" charset="0"/>
              </a:rPr>
              <a:t>Masters, D., &amp; </a:t>
            </a:r>
            <a:r>
              <a:rPr lang="en-US" sz="1100" dirty="0" err="1">
                <a:solidFill>
                  <a:prstClr val="black"/>
                </a:solidFill>
                <a:latin typeface="Times New Roman" panose="02020603050405020304" pitchFamily="18" charset="0"/>
                <a:cs typeface="Times New Roman" panose="02020603050405020304" pitchFamily="18" charset="0"/>
              </a:rPr>
              <a:t>Luschi</a:t>
            </a:r>
            <a:r>
              <a:rPr lang="en-US" sz="1100" dirty="0">
                <a:solidFill>
                  <a:prstClr val="black"/>
                </a:solidFill>
                <a:latin typeface="Times New Roman" panose="02020603050405020304" pitchFamily="18" charset="0"/>
                <a:cs typeface="Times New Roman" panose="02020603050405020304" pitchFamily="18" charset="0"/>
              </a:rPr>
              <a:t>, C. (2018), Revisiting Small Batch Training for Deep Neural Networks, </a:t>
            </a:r>
            <a:r>
              <a:rPr lang="en-US" sz="1100" i="1" dirty="0" err="1">
                <a:solidFill>
                  <a:prstClr val="black"/>
                </a:solidFill>
                <a:latin typeface="Times New Roman" panose="02020603050405020304" pitchFamily="18" charset="0"/>
                <a:cs typeface="Times New Roman" panose="02020603050405020304" pitchFamily="18" charset="0"/>
              </a:rPr>
              <a:t>arXiv</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err="1">
                <a:solidFill>
                  <a:prstClr val="black"/>
                </a:solidFill>
                <a:latin typeface="Times New Roman" panose="02020603050405020304" pitchFamily="18" charset="0"/>
                <a:cs typeface="Times New Roman" panose="02020603050405020304" pitchFamily="18" charset="0"/>
              </a:rPr>
              <a:t>McCandlish</a:t>
            </a:r>
            <a:r>
              <a:rPr lang="en-US" sz="1100" dirty="0">
                <a:solidFill>
                  <a:prstClr val="black"/>
                </a:solidFill>
                <a:latin typeface="Times New Roman" panose="02020603050405020304" pitchFamily="18" charset="0"/>
                <a:cs typeface="Times New Roman" panose="02020603050405020304" pitchFamily="18" charset="0"/>
              </a:rPr>
              <a:t>, S., Kaplan, J., </a:t>
            </a:r>
            <a:r>
              <a:rPr lang="en-US" sz="1100" dirty="0" err="1">
                <a:solidFill>
                  <a:prstClr val="black"/>
                </a:solidFill>
                <a:latin typeface="Times New Roman" panose="02020603050405020304" pitchFamily="18" charset="0"/>
                <a:cs typeface="Times New Roman" panose="02020603050405020304" pitchFamily="18" charset="0"/>
              </a:rPr>
              <a:t>Amodei</a:t>
            </a:r>
            <a:r>
              <a:rPr lang="en-US" sz="1100" dirty="0">
                <a:solidFill>
                  <a:prstClr val="black"/>
                </a:solidFill>
                <a:latin typeface="Times New Roman" panose="02020603050405020304" pitchFamily="18" charset="0"/>
                <a:cs typeface="Times New Roman" panose="02020603050405020304" pitchFamily="18" charset="0"/>
              </a:rPr>
              <a:t>, D., &amp; </a:t>
            </a:r>
            <a:r>
              <a:rPr lang="en-US" sz="1100" dirty="0" err="1">
                <a:solidFill>
                  <a:prstClr val="black"/>
                </a:solidFill>
                <a:latin typeface="Times New Roman" panose="02020603050405020304" pitchFamily="18" charset="0"/>
                <a:cs typeface="Times New Roman" panose="02020603050405020304" pitchFamily="18" charset="0"/>
              </a:rPr>
              <a:t>OpenAi</a:t>
            </a:r>
            <a:r>
              <a:rPr lang="en-US" sz="1100" dirty="0">
                <a:solidFill>
                  <a:prstClr val="black"/>
                </a:solidFill>
                <a:latin typeface="Times New Roman" panose="02020603050405020304" pitchFamily="18" charset="0"/>
                <a:cs typeface="Times New Roman" panose="02020603050405020304" pitchFamily="18" charset="0"/>
              </a:rPr>
              <a:t> (2018), An Empirical Model of Large-Batch Training, </a:t>
            </a:r>
            <a:r>
              <a:rPr lang="en-US" sz="1100" i="1" dirty="0" err="1">
                <a:solidFill>
                  <a:prstClr val="black"/>
                </a:solidFill>
                <a:latin typeface="Times New Roman" panose="02020603050405020304" pitchFamily="18" charset="0"/>
                <a:cs typeface="Times New Roman" panose="02020603050405020304" pitchFamily="18" charset="0"/>
              </a:rPr>
              <a:t>arXiv</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a:solidFill>
                  <a:prstClr val="black"/>
                </a:solidFill>
                <a:latin typeface="Times New Roman" panose="02020603050405020304" pitchFamily="18" charset="0"/>
                <a:cs typeface="Times New Roman" panose="02020603050405020304" pitchFamily="18" charset="0"/>
              </a:rPr>
              <a:t>Meyer, D., </a:t>
            </a:r>
            <a:r>
              <a:rPr lang="en-US" sz="1100" dirty="0" err="1">
                <a:solidFill>
                  <a:prstClr val="black"/>
                </a:solidFill>
                <a:latin typeface="Times New Roman" panose="02020603050405020304" pitchFamily="18" charset="0"/>
                <a:cs typeface="Times New Roman" panose="02020603050405020304" pitchFamily="18" charset="0"/>
              </a:rPr>
              <a:t>Grimmond</a:t>
            </a:r>
            <a:r>
              <a:rPr lang="en-US" sz="1100" dirty="0">
                <a:solidFill>
                  <a:prstClr val="black"/>
                </a:solidFill>
                <a:latin typeface="Times New Roman" panose="02020603050405020304" pitchFamily="18" charset="0"/>
                <a:cs typeface="Times New Roman" panose="02020603050405020304" pitchFamily="18" charset="0"/>
              </a:rPr>
              <a:t>, S., </a:t>
            </a:r>
            <a:r>
              <a:rPr lang="en-US" sz="1100" dirty="0" err="1">
                <a:solidFill>
                  <a:prstClr val="black"/>
                </a:solidFill>
                <a:latin typeface="Times New Roman" panose="02020603050405020304" pitchFamily="18" charset="0"/>
                <a:cs typeface="Times New Roman" panose="02020603050405020304" pitchFamily="18" charset="0"/>
              </a:rPr>
              <a:t>Dueben</a:t>
            </a:r>
            <a:r>
              <a:rPr lang="en-US" sz="1100" dirty="0">
                <a:solidFill>
                  <a:prstClr val="black"/>
                </a:solidFill>
                <a:latin typeface="Times New Roman" panose="02020603050405020304" pitchFamily="18" charset="0"/>
                <a:cs typeface="Times New Roman" panose="02020603050405020304" pitchFamily="18" charset="0"/>
              </a:rPr>
              <a:t>, P., Hogan, R., &amp; van </a:t>
            </a:r>
            <a:r>
              <a:rPr lang="en-US" sz="1100" dirty="0" err="1">
                <a:solidFill>
                  <a:prstClr val="black"/>
                </a:solidFill>
                <a:latin typeface="Times New Roman" panose="02020603050405020304" pitchFamily="18" charset="0"/>
                <a:cs typeface="Times New Roman" panose="02020603050405020304" pitchFamily="18" charset="0"/>
              </a:rPr>
              <a:t>Reeuwijk</a:t>
            </a:r>
            <a:r>
              <a:rPr lang="en-US" sz="1100" dirty="0">
                <a:solidFill>
                  <a:prstClr val="black"/>
                </a:solidFill>
                <a:latin typeface="Times New Roman" panose="02020603050405020304" pitchFamily="18" charset="0"/>
                <a:cs typeface="Times New Roman" panose="02020603050405020304" pitchFamily="18" charset="0"/>
              </a:rPr>
              <a:t>, M. (2022), Machine Learning Emulation of Urban Land Surface Processes, </a:t>
            </a:r>
            <a:r>
              <a:rPr lang="en-US" sz="1100" i="1" dirty="0">
                <a:solidFill>
                  <a:prstClr val="black"/>
                </a:solidFill>
                <a:latin typeface="Times New Roman" panose="02020603050405020304" pitchFamily="18" charset="0"/>
                <a:cs typeface="Times New Roman" panose="02020603050405020304" pitchFamily="18" charset="0"/>
              </a:rPr>
              <a:t>Journal of Advances in Modeling Earth Systems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14</a:t>
            </a:r>
            <a:r>
              <a:rPr lang="en-US" sz="1100" dirty="0">
                <a:solidFill>
                  <a:prstClr val="black"/>
                </a:solidFill>
                <a:latin typeface="Times New Roman" panose="02020603050405020304" pitchFamily="18" charset="0"/>
                <a:cs typeface="Times New Roman" panose="02020603050405020304" pitchFamily="18" charset="0"/>
              </a:rPr>
              <a:t>(3), e2021MS002744.</a:t>
            </a:r>
          </a:p>
          <a:p>
            <a:pPr lvl="0"/>
            <a:r>
              <a:rPr lang="en-US" sz="1100" dirty="0">
                <a:solidFill>
                  <a:prstClr val="black"/>
                </a:solidFill>
                <a:latin typeface="Times New Roman" panose="02020603050405020304" pitchFamily="18" charset="0"/>
                <a:cs typeface="Times New Roman" panose="02020603050405020304" pitchFamily="18" charset="0"/>
              </a:rPr>
              <a:t>Neuman, S. P. (1980), A statistical approach to the inverse problem of aquifer hydrology: 3. Improved solution method and added perspective,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16</a:t>
            </a:r>
            <a:r>
              <a:rPr lang="en-US" sz="1100" dirty="0">
                <a:solidFill>
                  <a:prstClr val="black"/>
                </a:solidFill>
                <a:latin typeface="Times New Roman" panose="02020603050405020304" pitchFamily="18" charset="0"/>
                <a:cs typeface="Times New Roman" panose="02020603050405020304" pitchFamily="18" charset="0"/>
              </a:rPr>
              <a:t>(2), 331-346.</a:t>
            </a:r>
          </a:p>
        </p:txBody>
      </p:sp>
    </p:spTree>
    <p:extLst>
      <p:ext uri="{BB962C8B-B14F-4D97-AF65-F5344CB8AC3E}">
        <p14:creationId xmlns:p14="http://schemas.microsoft.com/office/powerpoint/2010/main" val="1131413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2B2D0A-21EC-4ED3-AF9F-1F445EAC13B1}"/>
              </a:ext>
            </a:extLst>
          </p:cNvPr>
          <p:cNvSpPr>
            <a:spLocks noGrp="1"/>
          </p:cNvSpPr>
          <p:nvPr>
            <p:ph type="title"/>
          </p:nvPr>
        </p:nvSpPr>
        <p:spPr>
          <a:xfrm>
            <a:off x="1" y="1042431"/>
            <a:ext cx="3657598" cy="381681"/>
          </a:xfrm>
        </p:spPr>
        <p:txBody>
          <a:bodyPr>
            <a:noAutofit/>
          </a:bodyPr>
          <a:lstStyle/>
          <a:p>
            <a:r>
              <a:rPr lang="en-US" sz="3200" cap="none" dirty="0">
                <a:latin typeface="+mn-lt"/>
              </a:rPr>
              <a:t>Reference</a:t>
            </a:r>
          </a:p>
        </p:txBody>
      </p:sp>
      <p:sp>
        <p:nvSpPr>
          <p:cNvPr id="8" name="TextBox 7">
            <a:extLst>
              <a:ext uri="{FF2B5EF4-FFF2-40B4-BE49-F238E27FC236}">
                <a16:creationId xmlns:a16="http://schemas.microsoft.com/office/drawing/2014/main" id="{DD34D248-9196-44E3-A67B-DE7FD1968EF5}"/>
              </a:ext>
            </a:extLst>
          </p:cNvPr>
          <p:cNvSpPr txBox="1"/>
          <p:nvPr/>
        </p:nvSpPr>
        <p:spPr>
          <a:xfrm>
            <a:off x="10642774" y="6581001"/>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sp>
        <p:nvSpPr>
          <p:cNvPr id="2" name="Rectangle 1">
            <a:extLst>
              <a:ext uri="{FF2B5EF4-FFF2-40B4-BE49-F238E27FC236}">
                <a16:creationId xmlns:a16="http://schemas.microsoft.com/office/drawing/2014/main" id="{4D61E04B-DF5C-491E-87EC-82C6036DC7B4}"/>
              </a:ext>
            </a:extLst>
          </p:cNvPr>
          <p:cNvSpPr/>
          <p:nvPr/>
        </p:nvSpPr>
        <p:spPr>
          <a:xfrm>
            <a:off x="92278" y="1518847"/>
            <a:ext cx="12214371" cy="4493538"/>
          </a:xfrm>
          <a:prstGeom prst="rect">
            <a:avLst/>
          </a:prstGeom>
        </p:spPr>
        <p:txBody>
          <a:bodyPr wrap="square">
            <a:spAutoFit/>
          </a:bodyPr>
          <a:lstStyle/>
          <a:p>
            <a:pPr lvl="0"/>
            <a:r>
              <a:rPr lang="en-US" sz="1100" dirty="0">
                <a:solidFill>
                  <a:prstClr val="black"/>
                </a:solidFill>
                <a:latin typeface="Times New Roman" panose="02020603050405020304" pitchFamily="18" charset="0"/>
                <a:cs typeface="Times New Roman" panose="02020603050405020304" pitchFamily="18" charset="0"/>
              </a:rPr>
              <a:t>Nitish, </a:t>
            </a:r>
            <a:r>
              <a:rPr lang="en-US" sz="1100" dirty="0" err="1">
                <a:solidFill>
                  <a:prstClr val="black"/>
                </a:solidFill>
                <a:latin typeface="Times New Roman" panose="02020603050405020304" pitchFamily="18" charset="0"/>
                <a:cs typeface="Times New Roman" panose="02020603050405020304" pitchFamily="18" charset="0"/>
              </a:rPr>
              <a:t>Mudigere</a:t>
            </a:r>
            <a:r>
              <a:rPr lang="en-US" sz="1100" dirty="0">
                <a:solidFill>
                  <a:prstClr val="black"/>
                </a:solidFill>
                <a:latin typeface="Times New Roman" panose="02020603050405020304" pitchFamily="18" charset="0"/>
                <a:cs typeface="Times New Roman" panose="02020603050405020304" pitchFamily="18" charset="0"/>
              </a:rPr>
              <a:t>, D., </a:t>
            </a:r>
            <a:r>
              <a:rPr lang="en-US" sz="1100" dirty="0" err="1">
                <a:solidFill>
                  <a:prstClr val="black"/>
                </a:solidFill>
                <a:latin typeface="Times New Roman" panose="02020603050405020304" pitchFamily="18" charset="0"/>
                <a:cs typeface="Times New Roman" panose="02020603050405020304" pitchFamily="18" charset="0"/>
              </a:rPr>
              <a:t>Nocedal</a:t>
            </a:r>
            <a:r>
              <a:rPr lang="en-US" sz="1100" dirty="0">
                <a:solidFill>
                  <a:prstClr val="black"/>
                </a:solidFill>
                <a:latin typeface="Times New Roman" panose="02020603050405020304" pitchFamily="18" charset="0"/>
                <a:cs typeface="Times New Roman" panose="02020603050405020304" pitchFamily="18" charset="0"/>
              </a:rPr>
              <a:t>, J., </a:t>
            </a:r>
            <a:r>
              <a:rPr lang="en-US" sz="1100" dirty="0" err="1">
                <a:solidFill>
                  <a:prstClr val="black"/>
                </a:solidFill>
                <a:latin typeface="Times New Roman" panose="02020603050405020304" pitchFamily="18" charset="0"/>
                <a:cs typeface="Times New Roman" panose="02020603050405020304" pitchFamily="18" charset="0"/>
              </a:rPr>
              <a:t>Smelyanskiy</a:t>
            </a:r>
            <a:r>
              <a:rPr lang="en-US" sz="1100" dirty="0">
                <a:solidFill>
                  <a:prstClr val="black"/>
                </a:solidFill>
                <a:latin typeface="Times New Roman" panose="02020603050405020304" pitchFamily="18" charset="0"/>
                <a:cs typeface="Times New Roman" panose="02020603050405020304" pitchFamily="18" charset="0"/>
              </a:rPr>
              <a:t>, M., &amp; Ping (2017), On Large-Batch Training for Deep Learning: Generalization Gap and Sharp Minima, </a:t>
            </a:r>
            <a:r>
              <a:rPr lang="en-US" sz="1100" i="1" dirty="0" err="1">
                <a:solidFill>
                  <a:prstClr val="black"/>
                </a:solidFill>
                <a:latin typeface="Times New Roman" panose="02020603050405020304" pitchFamily="18" charset="0"/>
                <a:cs typeface="Times New Roman" panose="02020603050405020304" pitchFamily="18" charset="0"/>
              </a:rPr>
              <a:t>arXiv</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a:solidFill>
                  <a:prstClr val="black"/>
                </a:solidFill>
                <a:latin typeface="Times New Roman" panose="02020603050405020304" pitchFamily="18" charset="0"/>
                <a:cs typeface="Times New Roman" panose="02020603050405020304" pitchFamily="18" charset="0"/>
              </a:rPr>
              <a:t>Nowak, W., </a:t>
            </a:r>
            <a:r>
              <a:rPr lang="en-US" sz="1100" dirty="0" err="1">
                <a:solidFill>
                  <a:prstClr val="black"/>
                </a:solidFill>
                <a:latin typeface="Times New Roman" panose="02020603050405020304" pitchFamily="18" charset="0"/>
                <a:cs typeface="Times New Roman" panose="02020603050405020304" pitchFamily="18" charset="0"/>
              </a:rPr>
              <a:t>Tenkleve</a:t>
            </a:r>
            <a:r>
              <a:rPr lang="en-US" sz="1100" dirty="0">
                <a:solidFill>
                  <a:prstClr val="black"/>
                </a:solidFill>
                <a:latin typeface="Times New Roman" panose="02020603050405020304" pitchFamily="18" charset="0"/>
                <a:cs typeface="Times New Roman" panose="02020603050405020304" pitchFamily="18" charset="0"/>
              </a:rPr>
              <a:t>, S., &amp; </a:t>
            </a:r>
            <a:r>
              <a:rPr lang="en-US" sz="1100" dirty="0" err="1">
                <a:solidFill>
                  <a:prstClr val="black"/>
                </a:solidFill>
                <a:latin typeface="Times New Roman" panose="02020603050405020304" pitchFamily="18" charset="0"/>
                <a:cs typeface="Times New Roman" panose="02020603050405020304" pitchFamily="18" charset="0"/>
              </a:rPr>
              <a:t>Cirpka</a:t>
            </a:r>
            <a:r>
              <a:rPr lang="en-US" sz="1100" dirty="0">
                <a:solidFill>
                  <a:prstClr val="black"/>
                </a:solidFill>
                <a:latin typeface="Times New Roman" panose="02020603050405020304" pitchFamily="18" charset="0"/>
                <a:cs typeface="Times New Roman" panose="02020603050405020304" pitchFamily="18" charset="0"/>
              </a:rPr>
              <a:t>, O. A. (2003), Efficient computation of linearized cross-covariance and auto-covariance matrices of interdependent quantities, </a:t>
            </a:r>
            <a:r>
              <a:rPr lang="en-US" sz="1100" i="1" dirty="0">
                <a:solidFill>
                  <a:prstClr val="black"/>
                </a:solidFill>
                <a:latin typeface="Times New Roman" panose="02020603050405020304" pitchFamily="18" charset="0"/>
                <a:cs typeface="Times New Roman" panose="02020603050405020304" pitchFamily="18" charset="0"/>
              </a:rPr>
              <a:t>Math. Geol.</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35</a:t>
            </a:r>
            <a:r>
              <a:rPr lang="en-US" sz="1100" dirty="0">
                <a:solidFill>
                  <a:prstClr val="black"/>
                </a:solidFill>
                <a:latin typeface="Times New Roman" panose="02020603050405020304" pitchFamily="18" charset="0"/>
                <a:cs typeface="Times New Roman" panose="02020603050405020304" pitchFamily="18" charset="0"/>
              </a:rPr>
              <a:t>(1), 53-66.</a:t>
            </a:r>
          </a:p>
          <a:p>
            <a:pPr lvl="0"/>
            <a:r>
              <a:rPr lang="en-US" sz="1100" dirty="0">
                <a:solidFill>
                  <a:prstClr val="black"/>
                </a:solidFill>
                <a:latin typeface="Times New Roman" panose="02020603050405020304" pitchFamily="18" charset="0"/>
                <a:cs typeface="Times New Roman" panose="02020603050405020304" pitchFamily="18" charset="0"/>
              </a:rPr>
              <a:t>Pang, G., </a:t>
            </a:r>
            <a:r>
              <a:rPr lang="en-US" sz="1100" dirty="0" err="1">
                <a:solidFill>
                  <a:prstClr val="black"/>
                </a:solidFill>
                <a:latin typeface="Times New Roman" panose="02020603050405020304" pitchFamily="18" charset="0"/>
                <a:cs typeface="Times New Roman" panose="02020603050405020304" pitchFamily="18" charset="0"/>
              </a:rPr>
              <a:t>D'Elia</a:t>
            </a:r>
            <a:r>
              <a:rPr lang="en-US" sz="1100" dirty="0">
                <a:solidFill>
                  <a:prstClr val="black"/>
                </a:solidFill>
                <a:latin typeface="Times New Roman" panose="02020603050405020304" pitchFamily="18" charset="0"/>
                <a:cs typeface="Times New Roman" panose="02020603050405020304" pitchFamily="18" charset="0"/>
              </a:rPr>
              <a:t>, M., Parks, M., &amp; </a:t>
            </a:r>
            <a:r>
              <a:rPr lang="en-US" sz="1100" dirty="0" err="1">
                <a:solidFill>
                  <a:prstClr val="black"/>
                </a:solidFill>
                <a:latin typeface="Times New Roman" panose="02020603050405020304" pitchFamily="18" charset="0"/>
                <a:cs typeface="Times New Roman" panose="02020603050405020304" pitchFamily="18" charset="0"/>
              </a:rPr>
              <a:t>Karniadakis</a:t>
            </a:r>
            <a:r>
              <a:rPr lang="en-US" sz="1100" dirty="0">
                <a:solidFill>
                  <a:prstClr val="black"/>
                </a:solidFill>
                <a:latin typeface="Times New Roman" panose="02020603050405020304" pitchFamily="18" charset="0"/>
                <a:cs typeface="Times New Roman" panose="02020603050405020304" pitchFamily="18" charset="0"/>
              </a:rPr>
              <a:t>, G. (2020), </a:t>
            </a:r>
            <a:r>
              <a:rPr lang="en-US" sz="1100" dirty="0" err="1">
                <a:solidFill>
                  <a:prstClr val="black"/>
                </a:solidFill>
                <a:latin typeface="Times New Roman" panose="02020603050405020304" pitchFamily="18" charset="0"/>
                <a:cs typeface="Times New Roman" panose="02020603050405020304" pitchFamily="18" charset="0"/>
              </a:rPr>
              <a:t>nPINNs</a:t>
            </a:r>
            <a:r>
              <a:rPr lang="en-US" sz="1100" dirty="0">
                <a:solidFill>
                  <a:prstClr val="black"/>
                </a:solidFill>
                <a:latin typeface="Times New Roman" panose="02020603050405020304" pitchFamily="18" charset="0"/>
                <a:cs typeface="Times New Roman" panose="02020603050405020304" pitchFamily="18" charset="0"/>
              </a:rPr>
              <a:t>: Nonlocal physics-informed neural networks for a parametrized nonlocal universal Laplacian operator. Algorithms and applications, </a:t>
            </a:r>
            <a:r>
              <a:rPr lang="en-US" sz="1100" i="1" dirty="0">
                <a:solidFill>
                  <a:prstClr val="black"/>
                </a:solidFill>
                <a:latin typeface="Times New Roman" panose="02020603050405020304" pitchFamily="18" charset="0"/>
                <a:cs typeface="Times New Roman" panose="02020603050405020304" pitchFamily="18" charset="0"/>
              </a:rPr>
              <a:t>J.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 Phys.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422</a:t>
            </a:r>
            <a:r>
              <a:rPr lang="en-US" sz="1100" dirty="0">
                <a:solidFill>
                  <a:prstClr val="black"/>
                </a:solidFill>
                <a:latin typeface="Times New Roman" panose="02020603050405020304" pitchFamily="18" charset="0"/>
                <a:cs typeface="Times New Roman" panose="02020603050405020304" pitchFamily="18" charset="0"/>
              </a:rPr>
              <a:t>, 109760.</a:t>
            </a:r>
          </a:p>
          <a:p>
            <a:pPr lvl="0"/>
            <a:r>
              <a:rPr lang="en-US" sz="1100" dirty="0">
                <a:solidFill>
                  <a:prstClr val="black"/>
                </a:solidFill>
                <a:latin typeface="Times New Roman" panose="02020603050405020304" pitchFamily="18" charset="0"/>
                <a:cs typeface="Times New Roman" panose="02020603050405020304" pitchFamily="18" charset="0"/>
              </a:rPr>
              <a:t>Rahmati, O., </a:t>
            </a:r>
            <a:r>
              <a:rPr lang="en-US" sz="1100" dirty="0" err="1">
                <a:solidFill>
                  <a:prstClr val="black"/>
                </a:solidFill>
                <a:latin typeface="Times New Roman" panose="02020603050405020304" pitchFamily="18" charset="0"/>
                <a:cs typeface="Times New Roman" panose="02020603050405020304" pitchFamily="18" charset="0"/>
              </a:rPr>
              <a:t>Naghibi</a:t>
            </a:r>
            <a:r>
              <a:rPr lang="en-US" sz="1100" dirty="0">
                <a:solidFill>
                  <a:prstClr val="black"/>
                </a:solidFill>
                <a:latin typeface="Times New Roman" panose="02020603050405020304" pitchFamily="18" charset="0"/>
                <a:cs typeface="Times New Roman" panose="02020603050405020304" pitchFamily="18" charset="0"/>
              </a:rPr>
              <a:t>, S. A., </a:t>
            </a:r>
            <a:r>
              <a:rPr lang="en-US" sz="1100" dirty="0" err="1">
                <a:solidFill>
                  <a:prstClr val="black"/>
                </a:solidFill>
                <a:latin typeface="Times New Roman" panose="02020603050405020304" pitchFamily="18" charset="0"/>
                <a:cs typeface="Times New Roman" panose="02020603050405020304" pitchFamily="18" charset="0"/>
              </a:rPr>
              <a:t>Shahabi</a:t>
            </a:r>
            <a:r>
              <a:rPr lang="en-US" sz="1100" dirty="0">
                <a:solidFill>
                  <a:prstClr val="black"/>
                </a:solidFill>
                <a:latin typeface="Times New Roman" panose="02020603050405020304" pitchFamily="18" charset="0"/>
                <a:cs typeface="Times New Roman" panose="02020603050405020304" pitchFamily="18" charset="0"/>
              </a:rPr>
              <a:t>, H., Bui, D. T., Pradhan, B., </a:t>
            </a:r>
            <a:r>
              <a:rPr lang="en-US" sz="1100" dirty="0" err="1">
                <a:solidFill>
                  <a:prstClr val="black"/>
                </a:solidFill>
                <a:latin typeface="Times New Roman" panose="02020603050405020304" pitchFamily="18" charset="0"/>
                <a:cs typeface="Times New Roman" panose="02020603050405020304" pitchFamily="18" charset="0"/>
              </a:rPr>
              <a:t>Azareh</a:t>
            </a:r>
            <a:r>
              <a:rPr lang="en-US" sz="1100" dirty="0">
                <a:solidFill>
                  <a:prstClr val="black"/>
                </a:solidFill>
                <a:latin typeface="Times New Roman" panose="02020603050405020304" pitchFamily="18" charset="0"/>
                <a:cs typeface="Times New Roman" panose="02020603050405020304" pitchFamily="18" charset="0"/>
              </a:rPr>
              <a:t>, A., </a:t>
            </a:r>
            <a:r>
              <a:rPr lang="en-US" sz="1100" dirty="0" err="1">
                <a:solidFill>
                  <a:prstClr val="black"/>
                </a:solidFill>
                <a:latin typeface="Times New Roman" panose="02020603050405020304" pitchFamily="18" charset="0"/>
                <a:cs typeface="Times New Roman" panose="02020603050405020304" pitchFamily="18" charset="0"/>
              </a:rPr>
              <a:t>Rafiei-Sardooi</a:t>
            </a:r>
            <a:r>
              <a:rPr lang="en-US" sz="1100" dirty="0">
                <a:solidFill>
                  <a:prstClr val="black"/>
                </a:solidFill>
                <a:latin typeface="Times New Roman" panose="02020603050405020304" pitchFamily="18" charset="0"/>
                <a:cs typeface="Times New Roman" panose="02020603050405020304" pitchFamily="18" charset="0"/>
              </a:rPr>
              <a:t>, E., </a:t>
            </a:r>
            <a:r>
              <a:rPr lang="en-US" sz="1100" dirty="0" err="1">
                <a:solidFill>
                  <a:prstClr val="black"/>
                </a:solidFill>
                <a:latin typeface="Times New Roman" panose="02020603050405020304" pitchFamily="18" charset="0"/>
                <a:cs typeface="Times New Roman" panose="02020603050405020304" pitchFamily="18" charset="0"/>
              </a:rPr>
              <a:t>Samani</a:t>
            </a:r>
            <a:r>
              <a:rPr lang="en-US" sz="1100" dirty="0">
                <a:solidFill>
                  <a:prstClr val="black"/>
                </a:solidFill>
                <a:latin typeface="Times New Roman" panose="02020603050405020304" pitchFamily="18" charset="0"/>
                <a:cs typeface="Times New Roman" panose="02020603050405020304" pitchFamily="18" charset="0"/>
              </a:rPr>
              <a:t>, A. N., &amp; </a:t>
            </a:r>
            <a:r>
              <a:rPr lang="en-US" sz="1100" dirty="0" err="1">
                <a:solidFill>
                  <a:prstClr val="black"/>
                </a:solidFill>
                <a:latin typeface="Times New Roman" panose="02020603050405020304" pitchFamily="18" charset="0"/>
                <a:cs typeface="Times New Roman" panose="02020603050405020304" pitchFamily="18" charset="0"/>
              </a:rPr>
              <a:t>Melesse</a:t>
            </a:r>
            <a:r>
              <a:rPr lang="en-US" sz="1100" dirty="0">
                <a:solidFill>
                  <a:prstClr val="black"/>
                </a:solidFill>
                <a:latin typeface="Times New Roman" panose="02020603050405020304" pitchFamily="18" charset="0"/>
                <a:cs typeface="Times New Roman" panose="02020603050405020304" pitchFamily="18" charset="0"/>
              </a:rPr>
              <a:t>, A. M. (2018), Groundwater spring potential modelling: Comprising the capability and robustness of three different modeling approaches, </a:t>
            </a:r>
            <a:r>
              <a:rPr lang="en-US" sz="1100" i="1" dirty="0">
                <a:solidFill>
                  <a:prstClr val="black"/>
                </a:solidFill>
                <a:latin typeface="Times New Roman" panose="02020603050405020304" pitchFamily="18" charset="0"/>
                <a:cs typeface="Times New Roman" panose="02020603050405020304" pitchFamily="18" charset="0"/>
              </a:rPr>
              <a:t>Journal of Hydrology</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565</a:t>
            </a:r>
            <a:r>
              <a:rPr lang="en-US" sz="1100" dirty="0">
                <a:solidFill>
                  <a:prstClr val="black"/>
                </a:solidFill>
                <a:latin typeface="Times New Roman" panose="02020603050405020304" pitchFamily="18" charset="0"/>
                <a:cs typeface="Times New Roman" panose="02020603050405020304" pitchFamily="18" charset="0"/>
              </a:rPr>
              <a:t>, 248-261.</a:t>
            </a:r>
          </a:p>
          <a:p>
            <a:pPr lvl="0"/>
            <a:r>
              <a:rPr lang="en-US" sz="1100" dirty="0" err="1">
                <a:solidFill>
                  <a:prstClr val="black"/>
                </a:solidFill>
                <a:latin typeface="Times New Roman" panose="02020603050405020304" pitchFamily="18" charset="0"/>
                <a:cs typeface="Times New Roman" panose="02020603050405020304" pitchFamily="18" charset="0"/>
              </a:rPr>
              <a:t>Raissi</a:t>
            </a:r>
            <a:r>
              <a:rPr lang="en-US" sz="1100" dirty="0">
                <a:solidFill>
                  <a:prstClr val="black"/>
                </a:solidFill>
                <a:latin typeface="Times New Roman" panose="02020603050405020304" pitchFamily="18" charset="0"/>
                <a:cs typeface="Times New Roman" panose="02020603050405020304" pitchFamily="18" charset="0"/>
              </a:rPr>
              <a:t>, M., </a:t>
            </a:r>
            <a:r>
              <a:rPr lang="en-US" sz="1100" dirty="0" err="1">
                <a:solidFill>
                  <a:prstClr val="black"/>
                </a:solidFill>
                <a:latin typeface="Times New Roman" panose="02020603050405020304" pitchFamily="18" charset="0"/>
                <a:cs typeface="Times New Roman" panose="02020603050405020304" pitchFamily="18" charset="0"/>
              </a:rPr>
              <a:t>Perdikaris</a:t>
            </a:r>
            <a:r>
              <a:rPr lang="en-US" sz="1100" dirty="0">
                <a:solidFill>
                  <a:prstClr val="black"/>
                </a:solidFill>
                <a:latin typeface="Times New Roman" panose="02020603050405020304" pitchFamily="18" charset="0"/>
                <a:cs typeface="Times New Roman" panose="02020603050405020304" pitchFamily="18" charset="0"/>
              </a:rPr>
              <a:t>, P., &amp; </a:t>
            </a:r>
            <a:r>
              <a:rPr lang="en-US" sz="1100" dirty="0" err="1">
                <a:solidFill>
                  <a:prstClr val="black"/>
                </a:solidFill>
                <a:latin typeface="Times New Roman" panose="02020603050405020304" pitchFamily="18" charset="0"/>
                <a:cs typeface="Times New Roman" panose="02020603050405020304" pitchFamily="18" charset="0"/>
              </a:rPr>
              <a:t>Karniadakis</a:t>
            </a:r>
            <a:r>
              <a:rPr lang="en-US" sz="1100" dirty="0">
                <a:solidFill>
                  <a:prstClr val="black"/>
                </a:solidFill>
                <a:latin typeface="Times New Roman" panose="02020603050405020304" pitchFamily="18" charset="0"/>
                <a:cs typeface="Times New Roman" panose="02020603050405020304" pitchFamily="18" charset="0"/>
              </a:rPr>
              <a:t>, G. (2017a), Physics Informed Deep Learning (Part II): Data-driven Discovery of Nonlinear Partial Differential Equations, </a:t>
            </a:r>
            <a:r>
              <a:rPr lang="en-US" sz="1100" i="1" dirty="0" err="1">
                <a:solidFill>
                  <a:prstClr val="black"/>
                </a:solidFill>
                <a:latin typeface="Times New Roman" panose="02020603050405020304" pitchFamily="18" charset="0"/>
                <a:cs typeface="Times New Roman" panose="02020603050405020304" pitchFamily="18" charset="0"/>
              </a:rPr>
              <a:t>arXiv</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abs/1711.10566</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err="1">
                <a:solidFill>
                  <a:prstClr val="black"/>
                </a:solidFill>
                <a:latin typeface="Times New Roman" panose="02020603050405020304" pitchFamily="18" charset="0"/>
                <a:cs typeface="Times New Roman" panose="02020603050405020304" pitchFamily="18" charset="0"/>
              </a:rPr>
              <a:t>Raissi</a:t>
            </a:r>
            <a:r>
              <a:rPr lang="en-US" sz="1100" dirty="0">
                <a:solidFill>
                  <a:prstClr val="black"/>
                </a:solidFill>
                <a:latin typeface="Times New Roman" panose="02020603050405020304" pitchFamily="18" charset="0"/>
                <a:cs typeface="Times New Roman" panose="02020603050405020304" pitchFamily="18" charset="0"/>
              </a:rPr>
              <a:t>, M., </a:t>
            </a:r>
            <a:r>
              <a:rPr lang="en-US" sz="1100" dirty="0" err="1">
                <a:solidFill>
                  <a:prstClr val="black"/>
                </a:solidFill>
                <a:latin typeface="Times New Roman" panose="02020603050405020304" pitchFamily="18" charset="0"/>
                <a:cs typeface="Times New Roman" panose="02020603050405020304" pitchFamily="18" charset="0"/>
              </a:rPr>
              <a:t>Perdikaris</a:t>
            </a:r>
            <a:r>
              <a:rPr lang="en-US" sz="1100" dirty="0">
                <a:solidFill>
                  <a:prstClr val="black"/>
                </a:solidFill>
                <a:latin typeface="Times New Roman" panose="02020603050405020304" pitchFamily="18" charset="0"/>
                <a:cs typeface="Times New Roman" panose="02020603050405020304" pitchFamily="18" charset="0"/>
              </a:rPr>
              <a:t>, P., &amp; </a:t>
            </a:r>
            <a:r>
              <a:rPr lang="en-US" sz="1100" dirty="0" err="1">
                <a:solidFill>
                  <a:prstClr val="black"/>
                </a:solidFill>
                <a:latin typeface="Times New Roman" panose="02020603050405020304" pitchFamily="18" charset="0"/>
                <a:cs typeface="Times New Roman" panose="02020603050405020304" pitchFamily="18" charset="0"/>
              </a:rPr>
              <a:t>Karniadakis</a:t>
            </a:r>
            <a:r>
              <a:rPr lang="en-US" sz="1100" dirty="0">
                <a:solidFill>
                  <a:prstClr val="black"/>
                </a:solidFill>
                <a:latin typeface="Times New Roman" panose="02020603050405020304" pitchFamily="18" charset="0"/>
                <a:cs typeface="Times New Roman" panose="02020603050405020304" pitchFamily="18" charset="0"/>
              </a:rPr>
              <a:t>, G. (2017b), Physics Informed Deep Learning (Part I): Data-driven Solutions of Nonlinear Partial Differential Equations, </a:t>
            </a:r>
            <a:r>
              <a:rPr lang="en-US" sz="1100" i="1" dirty="0" err="1">
                <a:solidFill>
                  <a:prstClr val="black"/>
                </a:solidFill>
                <a:latin typeface="Times New Roman" panose="02020603050405020304" pitchFamily="18" charset="0"/>
                <a:cs typeface="Times New Roman" panose="02020603050405020304" pitchFamily="18" charset="0"/>
              </a:rPr>
              <a:t>arXiv</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abs/1711.10561</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err="1">
                <a:solidFill>
                  <a:prstClr val="black"/>
                </a:solidFill>
                <a:latin typeface="Times New Roman" panose="02020603050405020304" pitchFamily="18" charset="0"/>
                <a:cs typeface="Times New Roman" panose="02020603050405020304" pitchFamily="18" charset="0"/>
              </a:rPr>
              <a:t>Raissi</a:t>
            </a:r>
            <a:r>
              <a:rPr lang="en-US" sz="1100" dirty="0">
                <a:solidFill>
                  <a:prstClr val="black"/>
                </a:solidFill>
                <a:latin typeface="Times New Roman" panose="02020603050405020304" pitchFamily="18" charset="0"/>
                <a:cs typeface="Times New Roman" panose="02020603050405020304" pitchFamily="18" charset="0"/>
              </a:rPr>
              <a:t>, M., </a:t>
            </a:r>
            <a:r>
              <a:rPr lang="en-US" sz="1100" dirty="0" err="1">
                <a:solidFill>
                  <a:prstClr val="black"/>
                </a:solidFill>
                <a:latin typeface="Times New Roman" panose="02020603050405020304" pitchFamily="18" charset="0"/>
                <a:cs typeface="Times New Roman" panose="02020603050405020304" pitchFamily="18" charset="0"/>
              </a:rPr>
              <a:t>Perdikaris</a:t>
            </a:r>
            <a:r>
              <a:rPr lang="en-US" sz="1100" dirty="0">
                <a:solidFill>
                  <a:prstClr val="black"/>
                </a:solidFill>
                <a:latin typeface="Times New Roman" panose="02020603050405020304" pitchFamily="18" charset="0"/>
                <a:cs typeface="Times New Roman" panose="02020603050405020304" pitchFamily="18" charset="0"/>
              </a:rPr>
              <a:t>, P., &amp; </a:t>
            </a:r>
            <a:r>
              <a:rPr lang="en-US" sz="1100" dirty="0" err="1">
                <a:solidFill>
                  <a:prstClr val="black"/>
                </a:solidFill>
                <a:latin typeface="Times New Roman" panose="02020603050405020304" pitchFamily="18" charset="0"/>
                <a:cs typeface="Times New Roman" panose="02020603050405020304" pitchFamily="18" charset="0"/>
              </a:rPr>
              <a:t>Karniadakis</a:t>
            </a:r>
            <a:r>
              <a:rPr lang="en-US" sz="1100" dirty="0">
                <a:solidFill>
                  <a:prstClr val="black"/>
                </a:solidFill>
                <a:latin typeface="Times New Roman" panose="02020603050405020304" pitchFamily="18" charset="0"/>
                <a:cs typeface="Times New Roman" panose="02020603050405020304" pitchFamily="18" charset="0"/>
              </a:rPr>
              <a:t>, G. E. (2019), Physics-informed neural networks: A deep learning framework for solving forward and inverse problems involving nonlinear partial differential equations, </a:t>
            </a:r>
            <a:r>
              <a:rPr lang="en-US" sz="1100" i="1" dirty="0">
                <a:solidFill>
                  <a:prstClr val="black"/>
                </a:solidFill>
                <a:latin typeface="Times New Roman" panose="02020603050405020304" pitchFamily="18" charset="0"/>
                <a:cs typeface="Times New Roman" panose="02020603050405020304" pitchFamily="18" charset="0"/>
              </a:rPr>
              <a:t>J.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 Phys.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378</a:t>
            </a:r>
            <a:r>
              <a:rPr lang="en-US" sz="1100" dirty="0">
                <a:solidFill>
                  <a:prstClr val="black"/>
                </a:solidFill>
                <a:latin typeface="Times New Roman" panose="02020603050405020304" pitchFamily="18" charset="0"/>
                <a:cs typeface="Times New Roman" panose="02020603050405020304" pitchFamily="18" charset="0"/>
              </a:rPr>
              <a:t>, 686-707.</a:t>
            </a:r>
          </a:p>
          <a:p>
            <a:pPr lvl="0"/>
            <a:r>
              <a:rPr lang="en-US" sz="1100" dirty="0">
                <a:solidFill>
                  <a:prstClr val="black"/>
                </a:solidFill>
                <a:latin typeface="Times New Roman" panose="02020603050405020304" pitchFamily="18" charset="0"/>
                <a:cs typeface="Times New Roman" panose="02020603050405020304" pitchFamily="18" charset="0"/>
              </a:rPr>
              <a:t>Ren, P., Rao, C., Liu, Y., Wang, J.-X., &amp; Sun, H. (2021), </a:t>
            </a:r>
            <a:r>
              <a:rPr lang="en-US" sz="1100" i="1" dirty="0" err="1">
                <a:solidFill>
                  <a:prstClr val="black"/>
                </a:solidFill>
                <a:latin typeface="Times New Roman" panose="02020603050405020304" pitchFamily="18" charset="0"/>
                <a:cs typeface="Times New Roman" panose="02020603050405020304" pitchFamily="18" charset="0"/>
              </a:rPr>
              <a:t>PhyCRNet</a:t>
            </a:r>
            <a:r>
              <a:rPr lang="en-US" sz="1100" i="1" dirty="0">
                <a:solidFill>
                  <a:prstClr val="black"/>
                </a:solidFill>
                <a:latin typeface="Times New Roman" panose="02020603050405020304" pitchFamily="18" charset="0"/>
                <a:cs typeface="Times New Roman" panose="02020603050405020304" pitchFamily="18" charset="0"/>
              </a:rPr>
              <a:t>: Physics-informed Convolutional-Recurrent Network for Solving Spatiotemporal PDEs</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err="1">
                <a:solidFill>
                  <a:prstClr val="black"/>
                </a:solidFill>
                <a:latin typeface="Times New Roman" panose="02020603050405020304" pitchFamily="18" charset="0"/>
                <a:cs typeface="Times New Roman" panose="02020603050405020304" pitchFamily="18" charset="0"/>
              </a:rPr>
              <a:t>Saibaba</a:t>
            </a:r>
            <a:r>
              <a:rPr lang="en-US" sz="1100" dirty="0">
                <a:solidFill>
                  <a:prstClr val="black"/>
                </a:solidFill>
                <a:latin typeface="Times New Roman" panose="02020603050405020304" pitchFamily="18" charset="0"/>
                <a:cs typeface="Times New Roman" panose="02020603050405020304" pitchFamily="18" charset="0"/>
              </a:rPr>
              <a:t>, A. K., </a:t>
            </a:r>
            <a:r>
              <a:rPr lang="en-US" sz="1100" dirty="0" err="1">
                <a:solidFill>
                  <a:prstClr val="black"/>
                </a:solidFill>
                <a:latin typeface="Times New Roman" panose="02020603050405020304" pitchFamily="18" charset="0"/>
                <a:cs typeface="Times New Roman" panose="02020603050405020304" pitchFamily="18" charset="0"/>
              </a:rPr>
              <a:t>Ambikasaran</a:t>
            </a:r>
            <a:r>
              <a:rPr lang="en-US" sz="1100" dirty="0">
                <a:solidFill>
                  <a:prstClr val="black"/>
                </a:solidFill>
                <a:latin typeface="Times New Roman" panose="02020603050405020304" pitchFamily="18" charset="0"/>
                <a:cs typeface="Times New Roman" panose="02020603050405020304" pitchFamily="18" charset="0"/>
              </a:rPr>
              <a:t>, S., Li, J. Y., </a:t>
            </a:r>
            <a:r>
              <a:rPr lang="en-US" sz="1100" dirty="0" err="1">
                <a:solidFill>
                  <a:prstClr val="black"/>
                </a:solidFill>
                <a:latin typeface="Times New Roman" panose="02020603050405020304" pitchFamily="18" charset="0"/>
                <a:cs typeface="Times New Roman" panose="02020603050405020304" pitchFamily="18" charset="0"/>
              </a:rPr>
              <a:t>Kitanidis</a:t>
            </a:r>
            <a:r>
              <a:rPr lang="en-US" sz="1100" dirty="0">
                <a:solidFill>
                  <a:prstClr val="black"/>
                </a:solidFill>
                <a:latin typeface="Times New Roman" panose="02020603050405020304" pitchFamily="18" charset="0"/>
                <a:cs typeface="Times New Roman" panose="02020603050405020304" pitchFamily="18" charset="0"/>
              </a:rPr>
              <a:t>, P. K., &amp; </a:t>
            </a:r>
            <a:r>
              <a:rPr lang="en-US" sz="1100" dirty="0" err="1">
                <a:solidFill>
                  <a:prstClr val="black"/>
                </a:solidFill>
                <a:latin typeface="Times New Roman" panose="02020603050405020304" pitchFamily="18" charset="0"/>
                <a:cs typeface="Times New Roman" panose="02020603050405020304" pitchFamily="18" charset="0"/>
              </a:rPr>
              <a:t>Darve</a:t>
            </a:r>
            <a:r>
              <a:rPr lang="en-US" sz="1100" dirty="0">
                <a:solidFill>
                  <a:prstClr val="black"/>
                </a:solidFill>
                <a:latin typeface="Times New Roman" panose="02020603050405020304" pitchFamily="18" charset="0"/>
                <a:cs typeface="Times New Roman" panose="02020603050405020304" pitchFamily="18" charset="0"/>
              </a:rPr>
              <a:t>, E. F. (2012), Application of hierarchical matrices to linear inverse problems in </a:t>
            </a:r>
            <a:r>
              <a:rPr lang="en-US" sz="1100" dirty="0" err="1">
                <a:solidFill>
                  <a:prstClr val="black"/>
                </a:solidFill>
                <a:latin typeface="Times New Roman" panose="02020603050405020304" pitchFamily="18" charset="0"/>
                <a:cs typeface="Times New Roman" panose="02020603050405020304" pitchFamily="18" charset="0"/>
              </a:rPr>
              <a:t>geostatistics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Oil. Gas. Sci. Technol</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67</a:t>
            </a:r>
            <a:r>
              <a:rPr lang="en-US" sz="1100" dirty="0">
                <a:solidFill>
                  <a:prstClr val="black"/>
                </a:solidFill>
                <a:latin typeface="Times New Roman" panose="02020603050405020304" pitchFamily="18" charset="0"/>
                <a:cs typeface="Times New Roman" panose="02020603050405020304" pitchFamily="18" charset="0"/>
              </a:rPr>
              <a:t>(5), 857-875.</a:t>
            </a:r>
          </a:p>
          <a:p>
            <a:pPr lvl="0"/>
            <a:r>
              <a:rPr lang="en-US" sz="1100" dirty="0" err="1">
                <a:solidFill>
                  <a:prstClr val="black"/>
                </a:solidFill>
                <a:latin typeface="Times New Roman" panose="02020603050405020304" pitchFamily="18" charset="0"/>
                <a:cs typeface="Times New Roman" panose="02020603050405020304" pitchFamily="18" charset="0"/>
              </a:rPr>
              <a:t>Shahnas</a:t>
            </a:r>
            <a:r>
              <a:rPr lang="en-US" sz="1100" dirty="0">
                <a:solidFill>
                  <a:prstClr val="black"/>
                </a:solidFill>
                <a:latin typeface="Times New Roman" panose="02020603050405020304" pitchFamily="18" charset="0"/>
                <a:cs typeface="Times New Roman" panose="02020603050405020304" pitchFamily="18" charset="0"/>
              </a:rPr>
              <a:t>, M. H., Yuen, D. A., &amp; </a:t>
            </a:r>
            <a:r>
              <a:rPr lang="en-US" sz="1100" dirty="0" err="1">
                <a:solidFill>
                  <a:prstClr val="black"/>
                </a:solidFill>
                <a:latin typeface="Times New Roman" panose="02020603050405020304" pitchFamily="18" charset="0"/>
                <a:cs typeface="Times New Roman" panose="02020603050405020304" pitchFamily="18" charset="0"/>
              </a:rPr>
              <a:t>Pysklywec</a:t>
            </a:r>
            <a:r>
              <a:rPr lang="en-US" sz="1100" dirty="0">
                <a:solidFill>
                  <a:prstClr val="black"/>
                </a:solidFill>
                <a:latin typeface="Times New Roman" panose="02020603050405020304" pitchFamily="18" charset="0"/>
                <a:cs typeface="Times New Roman" panose="02020603050405020304" pitchFamily="18" charset="0"/>
              </a:rPr>
              <a:t>, R. N. (2018), Inverse Problems in Geodynamics Using Machine Learning Algorithms, </a:t>
            </a:r>
            <a:r>
              <a:rPr lang="en-US" sz="1100" i="1" dirty="0">
                <a:solidFill>
                  <a:prstClr val="black"/>
                </a:solidFill>
                <a:latin typeface="Times New Roman" panose="02020603050405020304" pitchFamily="18" charset="0"/>
                <a:cs typeface="Times New Roman" panose="02020603050405020304" pitchFamily="18" charset="0"/>
              </a:rPr>
              <a:t>J. </a:t>
            </a:r>
            <a:r>
              <a:rPr lang="en-US" sz="1100" i="1" dirty="0" err="1">
                <a:solidFill>
                  <a:prstClr val="black"/>
                </a:solidFill>
                <a:latin typeface="Times New Roman" panose="02020603050405020304" pitchFamily="18" charset="0"/>
                <a:cs typeface="Times New Roman" panose="02020603050405020304" pitchFamily="18" charset="0"/>
              </a:rPr>
              <a:t>Geophys</a:t>
            </a:r>
            <a:r>
              <a:rPr lang="en-US" sz="1100" i="1" dirty="0">
                <a:solidFill>
                  <a:prstClr val="black"/>
                </a:solidFill>
                <a:latin typeface="Times New Roman" panose="02020603050405020304" pitchFamily="18" charset="0"/>
                <a:cs typeface="Times New Roman" panose="02020603050405020304" pitchFamily="18" charset="0"/>
              </a:rPr>
              <a:t>. Res.: Solid Earth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123</a:t>
            </a:r>
            <a:r>
              <a:rPr lang="en-US" sz="1100" dirty="0">
                <a:solidFill>
                  <a:prstClr val="black"/>
                </a:solidFill>
                <a:latin typeface="Times New Roman" panose="02020603050405020304" pitchFamily="18" charset="0"/>
                <a:cs typeface="Times New Roman" panose="02020603050405020304" pitchFamily="18" charset="0"/>
              </a:rPr>
              <a:t>(1), 296-310.</a:t>
            </a:r>
          </a:p>
          <a:p>
            <a:pPr lvl="0"/>
            <a:r>
              <a:rPr lang="en-US" sz="1100" dirty="0">
                <a:solidFill>
                  <a:prstClr val="black"/>
                </a:solidFill>
                <a:latin typeface="Times New Roman" panose="02020603050405020304" pitchFamily="18" charset="0"/>
                <a:cs typeface="Times New Roman" panose="02020603050405020304" pitchFamily="18" charset="0"/>
              </a:rPr>
              <a:t>Snodgrass, M. F., &amp; </a:t>
            </a:r>
            <a:r>
              <a:rPr lang="en-US" sz="1100" dirty="0" err="1">
                <a:solidFill>
                  <a:prstClr val="black"/>
                </a:solidFill>
                <a:latin typeface="Times New Roman" panose="02020603050405020304" pitchFamily="18" charset="0"/>
                <a:cs typeface="Times New Roman" panose="02020603050405020304" pitchFamily="18" charset="0"/>
              </a:rPr>
              <a:t>Kitanidis</a:t>
            </a:r>
            <a:r>
              <a:rPr lang="en-US" sz="1100" dirty="0">
                <a:solidFill>
                  <a:prstClr val="black"/>
                </a:solidFill>
                <a:latin typeface="Times New Roman" panose="02020603050405020304" pitchFamily="18" charset="0"/>
                <a:cs typeface="Times New Roman" panose="02020603050405020304" pitchFamily="18" charset="0"/>
              </a:rPr>
              <a:t>, P. K. (1998), Transmissivity identification through multi-directional aquifer stimulation, </a:t>
            </a:r>
            <a:r>
              <a:rPr lang="en-US" sz="1100" i="1" dirty="0">
                <a:solidFill>
                  <a:prstClr val="black"/>
                </a:solidFill>
                <a:latin typeface="Times New Roman" panose="02020603050405020304" pitchFamily="18" charset="0"/>
                <a:cs typeface="Times New Roman" panose="02020603050405020304" pitchFamily="18" charset="0"/>
              </a:rPr>
              <a:t>Stochastic Hydrology and Hydraulics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12</a:t>
            </a:r>
            <a:r>
              <a:rPr lang="en-US" sz="1100" dirty="0">
                <a:solidFill>
                  <a:prstClr val="black"/>
                </a:solidFill>
                <a:latin typeface="Times New Roman" panose="02020603050405020304" pitchFamily="18" charset="0"/>
                <a:cs typeface="Times New Roman" panose="02020603050405020304" pitchFamily="18" charset="0"/>
              </a:rPr>
              <a:t>(5), 299-316.</a:t>
            </a:r>
          </a:p>
          <a:p>
            <a:pPr lvl="0"/>
            <a:r>
              <a:rPr lang="en-US" sz="1100" dirty="0">
                <a:solidFill>
                  <a:prstClr val="black"/>
                </a:solidFill>
                <a:latin typeface="Times New Roman" panose="02020603050405020304" pitchFamily="18" charset="0"/>
                <a:cs typeface="Times New Roman" panose="02020603050405020304" pitchFamily="18" charset="0"/>
              </a:rPr>
              <a:t>Sun, A. Y., Scanlon, B. R., Save, H., &amp; </a:t>
            </a:r>
            <a:r>
              <a:rPr lang="en-US" sz="1100" dirty="0" err="1">
                <a:solidFill>
                  <a:prstClr val="black"/>
                </a:solidFill>
                <a:latin typeface="Times New Roman" panose="02020603050405020304" pitchFamily="18" charset="0"/>
                <a:cs typeface="Times New Roman" panose="02020603050405020304" pitchFamily="18" charset="0"/>
              </a:rPr>
              <a:t>Rateb</a:t>
            </a:r>
            <a:r>
              <a:rPr lang="en-US" sz="1100" dirty="0">
                <a:solidFill>
                  <a:prstClr val="black"/>
                </a:solidFill>
                <a:latin typeface="Times New Roman" panose="02020603050405020304" pitchFamily="18" charset="0"/>
                <a:cs typeface="Times New Roman" panose="02020603050405020304" pitchFamily="18" charset="0"/>
              </a:rPr>
              <a:t>, A. (2021), Reconstruction of GRACE Total Water Storage Through Automated Machine Learning,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57</a:t>
            </a:r>
            <a:r>
              <a:rPr lang="en-US" sz="1100" dirty="0">
                <a:solidFill>
                  <a:prstClr val="black"/>
                </a:solidFill>
                <a:latin typeface="Times New Roman" panose="02020603050405020304" pitchFamily="18" charset="0"/>
                <a:cs typeface="Times New Roman" panose="02020603050405020304" pitchFamily="18" charset="0"/>
              </a:rPr>
              <a:t>(2), e2020WR028666.</a:t>
            </a:r>
          </a:p>
          <a:p>
            <a:pPr lvl="0"/>
            <a:r>
              <a:rPr lang="en-US" sz="1100" dirty="0" err="1">
                <a:solidFill>
                  <a:prstClr val="black"/>
                </a:solidFill>
                <a:latin typeface="Times New Roman" panose="02020603050405020304" pitchFamily="18" charset="0"/>
                <a:cs typeface="Times New Roman" panose="02020603050405020304" pitchFamily="18" charset="0"/>
              </a:rPr>
              <a:t>Tahmasebi</a:t>
            </a:r>
            <a:r>
              <a:rPr lang="en-US" sz="1100" dirty="0">
                <a:solidFill>
                  <a:prstClr val="black"/>
                </a:solidFill>
                <a:latin typeface="Times New Roman" panose="02020603050405020304" pitchFamily="18" charset="0"/>
                <a:cs typeface="Times New Roman" panose="02020603050405020304" pitchFamily="18" charset="0"/>
              </a:rPr>
              <a:t>, P. (2017), HYPPS: A hybrid geostatistical modeling algorithm for subsurface modeling,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53</a:t>
            </a:r>
            <a:r>
              <a:rPr lang="en-US" sz="1100" dirty="0">
                <a:solidFill>
                  <a:prstClr val="black"/>
                </a:solidFill>
                <a:latin typeface="Times New Roman" panose="02020603050405020304" pitchFamily="18" charset="0"/>
                <a:cs typeface="Times New Roman" panose="02020603050405020304" pitchFamily="18" charset="0"/>
              </a:rPr>
              <a:t>(7), 5980-5997.</a:t>
            </a:r>
          </a:p>
          <a:p>
            <a:pPr lvl="0"/>
            <a:r>
              <a:rPr lang="en-US" sz="1100" dirty="0">
                <a:solidFill>
                  <a:prstClr val="black"/>
                </a:solidFill>
                <a:latin typeface="Times New Roman" panose="02020603050405020304" pitchFamily="18" charset="0"/>
                <a:cs typeface="Times New Roman" panose="02020603050405020304" pitchFamily="18" charset="0"/>
              </a:rPr>
              <a:t>Tartakovsky, A. M., Marrero, C. O., </a:t>
            </a:r>
            <a:r>
              <a:rPr lang="en-US" sz="1100" dirty="0" err="1">
                <a:solidFill>
                  <a:prstClr val="black"/>
                </a:solidFill>
                <a:latin typeface="Times New Roman" panose="02020603050405020304" pitchFamily="18" charset="0"/>
                <a:cs typeface="Times New Roman" panose="02020603050405020304" pitchFamily="18" charset="0"/>
              </a:rPr>
              <a:t>Perdikaris</a:t>
            </a:r>
            <a:r>
              <a:rPr lang="en-US" sz="1100" dirty="0">
                <a:solidFill>
                  <a:prstClr val="black"/>
                </a:solidFill>
                <a:latin typeface="Times New Roman" panose="02020603050405020304" pitchFamily="18" charset="0"/>
                <a:cs typeface="Times New Roman" panose="02020603050405020304" pitchFamily="18" charset="0"/>
              </a:rPr>
              <a:t>, P., Tartakovsky, G. D., &amp; Barajas-Solano, D. (2020), Physics-Informed Deep Neural Networks for Learning Parameters and Constitutive Relationships in Subsurface Flow Problems, </a:t>
            </a:r>
            <a:r>
              <a:rPr lang="en-US" sz="1100" i="1" dirty="0">
                <a:solidFill>
                  <a:prstClr val="black"/>
                </a:solidFill>
                <a:latin typeface="Times New Roman" panose="02020603050405020304" pitchFamily="18" charset="0"/>
                <a:cs typeface="Times New Roman" panose="02020603050405020304" pitchFamily="18" charset="0"/>
              </a:rPr>
              <a:t>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 Res., 56</a:t>
            </a:r>
            <a:r>
              <a:rPr lang="en-US" sz="1100" dirty="0">
                <a:solidFill>
                  <a:prstClr val="black"/>
                </a:solidFill>
                <a:latin typeface="Times New Roman" panose="02020603050405020304" pitchFamily="18" charset="0"/>
                <a:cs typeface="Times New Roman" panose="02020603050405020304" pitchFamily="18" charset="0"/>
              </a:rPr>
              <a:t>(5), e2019WR026731, </a:t>
            </a:r>
            <a:r>
              <a:rPr lang="en-US" sz="1100" dirty="0" err="1">
                <a:solidFill>
                  <a:prstClr val="black"/>
                </a:solidFill>
                <a:latin typeface="Times New Roman" panose="02020603050405020304" pitchFamily="18" charset="0"/>
                <a:cs typeface="Times New Roman" panose="02020603050405020304" pitchFamily="18" charset="0"/>
              </a:rPr>
              <a:t>doi</a:t>
            </a:r>
            <a:r>
              <a:rPr lang="en-US" sz="1100" dirty="0">
                <a:solidFill>
                  <a:prstClr val="black"/>
                </a:solidFill>
                <a:latin typeface="Times New Roman" panose="02020603050405020304" pitchFamily="18" charset="0"/>
                <a:cs typeface="Times New Roman" panose="02020603050405020304" pitchFamily="18" charset="0"/>
              </a:rPr>
              <a:t>: </a:t>
            </a:r>
            <a:r>
              <a:rPr lang="en-US" sz="1100" u="sng" dirty="0">
                <a:solidFill>
                  <a:prstClr val="black"/>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https://doi.org/10.1029/2019WR026731</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a:solidFill>
                  <a:prstClr val="black"/>
                </a:solidFill>
                <a:latin typeface="Times New Roman" panose="02020603050405020304" pitchFamily="18" charset="0"/>
                <a:cs typeface="Times New Roman" panose="02020603050405020304" pitchFamily="18" charset="0"/>
              </a:rPr>
              <a:t>Vo, H. X., &amp; </a:t>
            </a:r>
            <a:r>
              <a:rPr lang="en-US" sz="1100" dirty="0" err="1">
                <a:solidFill>
                  <a:prstClr val="black"/>
                </a:solidFill>
                <a:latin typeface="Times New Roman" panose="02020603050405020304" pitchFamily="18" charset="0"/>
                <a:cs typeface="Times New Roman" panose="02020603050405020304" pitchFamily="18" charset="0"/>
              </a:rPr>
              <a:t>Durlofsky</a:t>
            </a:r>
            <a:r>
              <a:rPr lang="en-US" sz="1100" dirty="0">
                <a:solidFill>
                  <a:prstClr val="black"/>
                </a:solidFill>
                <a:latin typeface="Times New Roman" panose="02020603050405020304" pitchFamily="18" charset="0"/>
                <a:cs typeface="Times New Roman" panose="02020603050405020304" pitchFamily="18" charset="0"/>
              </a:rPr>
              <a:t>, L. J. (2014), A New Differentiable Parameterization Based on Principal Component Analysis for the Low-Dimensional Representation of Complex Geological Models, </a:t>
            </a:r>
            <a:r>
              <a:rPr lang="en-US" sz="1100" i="1" dirty="0">
                <a:solidFill>
                  <a:prstClr val="black"/>
                </a:solidFill>
                <a:latin typeface="Times New Roman" panose="02020603050405020304" pitchFamily="18" charset="0"/>
                <a:cs typeface="Times New Roman" panose="02020603050405020304" pitchFamily="18" charset="0"/>
              </a:rPr>
              <a:t>Mathematical Geosciences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46</a:t>
            </a:r>
            <a:r>
              <a:rPr lang="en-US" sz="1100" dirty="0">
                <a:solidFill>
                  <a:prstClr val="black"/>
                </a:solidFill>
                <a:latin typeface="Times New Roman" panose="02020603050405020304" pitchFamily="18" charset="0"/>
                <a:cs typeface="Times New Roman" panose="02020603050405020304" pitchFamily="18" charset="0"/>
              </a:rPr>
              <a:t>(7), 775-813.</a:t>
            </a:r>
          </a:p>
          <a:p>
            <a:pPr lvl="0"/>
            <a:r>
              <a:rPr lang="en-US" sz="1100" dirty="0">
                <a:solidFill>
                  <a:prstClr val="black"/>
                </a:solidFill>
                <a:latin typeface="Times New Roman" panose="02020603050405020304" pitchFamily="18" charset="0"/>
                <a:cs typeface="Times New Roman" panose="02020603050405020304" pitchFamily="18" charset="0"/>
              </a:rPr>
              <a:t>Wang, N., Chang, H., &amp; Zhang, D. (2021a), Deep-Learning-Based Inverse Modeling Approaches: A Subsurface Flow Example, </a:t>
            </a:r>
            <a:r>
              <a:rPr lang="en-US" sz="1100" i="1" dirty="0">
                <a:solidFill>
                  <a:prstClr val="black"/>
                </a:solidFill>
                <a:latin typeface="Times New Roman" panose="02020603050405020304" pitchFamily="18" charset="0"/>
                <a:cs typeface="Times New Roman" panose="02020603050405020304" pitchFamily="18" charset="0"/>
              </a:rPr>
              <a:t>J. </a:t>
            </a:r>
            <a:r>
              <a:rPr lang="en-US" sz="1100" i="1" dirty="0" err="1">
                <a:solidFill>
                  <a:prstClr val="black"/>
                </a:solidFill>
                <a:latin typeface="Times New Roman" panose="02020603050405020304" pitchFamily="18" charset="0"/>
                <a:cs typeface="Times New Roman" panose="02020603050405020304" pitchFamily="18" charset="0"/>
              </a:rPr>
              <a:t>Geophys</a:t>
            </a:r>
            <a:r>
              <a:rPr lang="en-US" sz="1100" i="1" dirty="0">
                <a:solidFill>
                  <a:prstClr val="black"/>
                </a:solidFill>
                <a:latin typeface="Times New Roman" panose="02020603050405020304" pitchFamily="18" charset="0"/>
                <a:cs typeface="Times New Roman" panose="02020603050405020304" pitchFamily="18" charset="0"/>
              </a:rPr>
              <a:t>. Res.: Solid Earth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126</a:t>
            </a:r>
            <a:r>
              <a:rPr lang="en-US" sz="1100" dirty="0">
                <a:solidFill>
                  <a:prstClr val="black"/>
                </a:solidFill>
                <a:latin typeface="Times New Roman" panose="02020603050405020304" pitchFamily="18" charset="0"/>
                <a:cs typeface="Times New Roman" panose="02020603050405020304" pitchFamily="18" charset="0"/>
              </a:rPr>
              <a:t>(2), e2020JB020549.</a:t>
            </a:r>
          </a:p>
          <a:p>
            <a:pPr lvl="0"/>
            <a:r>
              <a:rPr lang="en-US" sz="1100" dirty="0">
                <a:solidFill>
                  <a:prstClr val="black"/>
                </a:solidFill>
                <a:latin typeface="Times New Roman" panose="02020603050405020304" pitchFamily="18" charset="0"/>
                <a:cs typeface="Times New Roman" panose="02020603050405020304" pitchFamily="18" charset="0"/>
              </a:rPr>
              <a:t>Wang, N., Chang, H., &amp; Zhang, D. (2021b), Efficient uncertainty quantification for dynamic subsurface flow with surrogate by Theory-guided Neural Network,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 Methods Appl. Mech. Eng.</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373</a:t>
            </a:r>
            <a:r>
              <a:rPr lang="en-US" sz="1100" dirty="0">
                <a:solidFill>
                  <a:prstClr val="black"/>
                </a:solidFill>
                <a:latin typeface="Times New Roman" panose="02020603050405020304" pitchFamily="18" charset="0"/>
                <a:cs typeface="Times New Roman" panose="02020603050405020304" pitchFamily="18" charset="0"/>
              </a:rPr>
              <a:t>, 113492.</a:t>
            </a:r>
          </a:p>
          <a:p>
            <a:pPr lvl="0"/>
            <a:r>
              <a:rPr lang="en-US" sz="1100" dirty="0">
                <a:solidFill>
                  <a:prstClr val="black"/>
                </a:solidFill>
                <a:latin typeface="Times New Roman" panose="02020603050405020304" pitchFamily="18" charset="0"/>
                <a:cs typeface="Times New Roman" panose="02020603050405020304" pitchFamily="18" charset="0"/>
              </a:rPr>
              <a:t>Wang, N., Zhang, D., Chang, H., &amp; Li, H. (2020), Deep learning of subsurface flow via theory-guided neural network, </a:t>
            </a:r>
            <a:r>
              <a:rPr lang="en-US" sz="1100" i="1" dirty="0">
                <a:solidFill>
                  <a:prstClr val="black"/>
                </a:solidFill>
                <a:latin typeface="Times New Roman" panose="02020603050405020304" pitchFamily="18" charset="0"/>
                <a:cs typeface="Times New Roman" panose="02020603050405020304" pitchFamily="18" charset="0"/>
              </a:rPr>
              <a:t>J. </a:t>
            </a:r>
            <a:r>
              <a:rPr lang="en-US" sz="1100" i="1" dirty="0" err="1">
                <a:solidFill>
                  <a:prstClr val="black"/>
                </a:solidFill>
                <a:latin typeface="Times New Roman" panose="02020603050405020304" pitchFamily="18" charset="0"/>
                <a:cs typeface="Times New Roman" panose="02020603050405020304" pitchFamily="18" charset="0"/>
              </a:rPr>
              <a:t>Hydrol</a:t>
            </a:r>
            <a:r>
              <a:rPr lang="en-US" sz="1100" i="1" dirty="0">
                <a:solidFill>
                  <a:prstClr val="black"/>
                </a:solidFill>
                <a:latin typeface="Times New Roman" panose="02020603050405020304" pitchFamily="18" charset="0"/>
                <a:cs typeface="Times New Roman" panose="02020603050405020304" pitchFamily="18" charset="0"/>
              </a:rPr>
              <a:t>.</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584</a:t>
            </a:r>
            <a:r>
              <a:rPr lang="en-US" sz="1100" dirty="0">
                <a:solidFill>
                  <a:prstClr val="black"/>
                </a:solidFill>
                <a:latin typeface="Times New Roman" panose="02020603050405020304" pitchFamily="18" charset="0"/>
                <a:cs typeface="Times New Roman" panose="02020603050405020304" pitchFamily="18" charset="0"/>
              </a:rPr>
              <a:t>, 124700.</a:t>
            </a:r>
          </a:p>
          <a:p>
            <a:pPr lvl="0"/>
            <a:r>
              <a:rPr lang="en-US" sz="1100" dirty="0">
                <a:solidFill>
                  <a:prstClr val="black"/>
                </a:solidFill>
                <a:latin typeface="Times New Roman" panose="02020603050405020304" pitchFamily="18" charset="0"/>
                <a:cs typeface="Times New Roman" panose="02020603050405020304" pitchFamily="18" charset="0"/>
              </a:rPr>
              <a:t>Wilson, D. R., &amp; Martinez, T. R. (2003), The general inefficiency of batch training for gradient descent learning, </a:t>
            </a:r>
            <a:r>
              <a:rPr lang="en-US" sz="1100" i="1" dirty="0">
                <a:solidFill>
                  <a:prstClr val="black"/>
                </a:solidFill>
                <a:latin typeface="Times New Roman" panose="02020603050405020304" pitchFamily="18" charset="0"/>
                <a:cs typeface="Times New Roman" panose="02020603050405020304" pitchFamily="18" charset="0"/>
              </a:rPr>
              <a:t>Neural Networks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16</a:t>
            </a:r>
            <a:r>
              <a:rPr lang="en-US" sz="1100" dirty="0">
                <a:solidFill>
                  <a:prstClr val="black"/>
                </a:solidFill>
                <a:latin typeface="Times New Roman" panose="02020603050405020304" pitchFamily="18" charset="0"/>
                <a:cs typeface="Times New Roman" panose="02020603050405020304" pitchFamily="18" charset="0"/>
              </a:rPr>
              <a:t>(10), 1429-1451.</a:t>
            </a:r>
          </a:p>
          <a:p>
            <a:pPr lvl="0"/>
            <a:endParaRPr lang="en-US" sz="1100" dirty="0">
              <a:solidFill>
                <a:prstClr val="black"/>
              </a:solidFill>
            </a:endParaRPr>
          </a:p>
        </p:txBody>
      </p:sp>
    </p:spTree>
    <p:extLst>
      <p:ext uri="{BB962C8B-B14F-4D97-AF65-F5344CB8AC3E}">
        <p14:creationId xmlns:p14="http://schemas.microsoft.com/office/powerpoint/2010/main" val="64050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C2B2D0A-21EC-4ED3-AF9F-1F445EAC13B1}"/>
              </a:ext>
            </a:extLst>
          </p:cNvPr>
          <p:cNvSpPr>
            <a:spLocks noGrp="1"/>
          </p:cNvSpPr>
          <p:nvPr>
            <p:ph type="title"/>
          </p:nvPr>
        </p:nvSpPr>
        <p:spPr>
          <a:xfrm>
            <a:off x="1" y="1042431"/>
            <a:ext cx="3657598" cy="381681"/>
          </a:xfrm>
        </p:spPr>
        <p:txBody>
          <a:bodyPr>
            <a:noAutofit/>
          </a:bodyPr>
          <a:lstStyle/>
          <a:p>
            <a:r>
              <a:rPr lang="en-US" sz="3200" cap="none" dirty="0">
                <a:latin typeface="+mn-lt"/>
              </a:rPr>
              <a:t>Reference</a:t>
            </a:r>
          </a:p>
        </p:txBody>
      </p:sp>
      <p:sp>
        <p:nvSpPr>
          <p:cNvPr id="8" name="TextBox 7">
            <a:extLst>
              <a:ext uri="{FF2B5EF4-FFF2-40B4-BE49-F238E27FC236}">
                <a16:creationId xmlns:a16="http://schemas.microsoft.com/office/drawing/2014/main" id="{DD34D248-9196-44E3-A67B-DE7FD1968EF5}"/>
              </a:ext>
            </a:extLst>
          </p:cNvPr>
          <p:cNvSpPr txBox="1"/>
          <p:nvPr/>
        </p:nvSpPr>
        <p:spPr>
          <a:xfrm>
            <a:off x="10642774" y="6581001"/>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sp>
        <p:nvSpPr>
          <p:cNvPr id="2" name="Rectangle 1">
            <a:extLst>
              <a:ext uri="{FF2B5EF4-FFF2-40B4-BE49-F238E27FC236}">
                <a16:creationId xmlns:a16="http://schemas.microsoft.com/office/drawing/2014/main" id="{4D61E04B-DF5C-491E-87EC-82C6036DC7B4}"/>
              </a:ext>
            </a:extLst>
          </p:cNvPr>
          <p:cNvSpPr/>
          <p:nvPr/>
        </p:nvSpPr>
        <p:spPr>
          <a:xfrm>
            <a:off x="92278" y="1518847"/>
            <a:ext cx="12214371" cy="2970044"/>
          </a:xfrm>
          <a:prstGeom prst="rect">
            <a:avLst/>
          </a:prstGeom>
        </p:spPr>
        <p:txBody>
          <a:bodyPr wrap="square">
            <a:spAutoFit/>
          </a:bodyPr>
          <a:lstStyle/>
          <a:p>
            <a:pPr lvl="0"/>
            <a:r>
              <a:rPr lang="en-US" sz="1100" dirty="0">
                <a:solidFill>
                  <a:prstClr val="black"/>
                </a:solidFill>
                <a:latin typeface="Times New Roman" panose="02020603050405020304" pitchFamily="18" charset="0"/>
                <a:cs typeface="Times New Roman" panose="02020603050405020304" pitchFamily="18" charset="0"/>
              </a:rPr>
              <a:t>Xu, R., Wang, N., &amp; Zhang, D. (2021a), Solution of diffusivity equations with local sources/sinks and surrogate modeling using weak form Theory-guided Neural Network, </a:t>
            </a:r>
            <a:r>
              <a:rPr lang="en-US" sz="1100" i="1" dirty="0">
                <a:solidFill>
                  <a:prstClr val="black"/>
                </a:solidFill>
                <a:latin typeface="Times New Roman" panose="02020603050405020304" pitchFamily="18" charset="0"/>
                <a:cs typeface="Times New Roman" panose="02020603050405020304" pitchFamily="18" charset="0"/>
              </a:rPr>
              <a:t>Adv. 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153</a:t>
            </a:r>
            <a:r>
              <a:rPr lang="en-US" sz="1100" dirty="0">
                <a:solidFill>
                  <a:prstClr val="black"/>
                </a:solidFill>
                <a:latin typeface="Times New Roman" panose="02020603050405020304" pitchFamily="18" charset="0"/>
                <a:cs typeface="Times New Roman" panose="02020603050405020304" pitchFamily="18" charset="0"/>
              </a:rPr>
              <a:t>, 103941.</a:t>
            </a:r>
          </a:p>
          <a:p>
            <a:pPr lvl="0"/>
            <a:r>
              <a:rPr lang="en-US" sz="1100" dirty="0">
                <a:solidFill>
                  <a:prstClr val="black"/>
                </a:solidFill>
                <a:latin typeface="Times New Roman" panose="02020603050405020304" pitchFamily="18" charset="0"/>
                <a:cs typeface="Times New Roman" panose="02020603050405020304" pitchFamily="18" charset="0"/>
              </a:rPr>
              <a:t>Xu, R., Zhang, D., Rong, M., &amp; Wang, N. (2021b), Weak form theory-guided neural network (</a:t>
            </a:r>
            <a:r>
              <a:rPr lang="en-US" sz="1100" dirty="0" err="1">
                <a:solidFill>
                  <a:prstClr val="black"/>
                </a:solidFill>
                <a:latin typeface="Times New Roman" panose="02020603050405020304" pitchFamily="18" charset="0"/>
                <a:cs typeface="Times New Roman" panose="02020603050405020304" pitchFamily="18" charset="0"/>
              </a:rPr>
              <a:t>TgNN-wf</a:t>
            </a:r>
            <a:r>
              <a:rPr lang="en-US" sz="1100" dirty="0">
                <a:solidFill>
                  <a:prstClr val="black"/>
                </a:solidFill>
                <a:latin typeface="Times New Roman" panose="02020603050405020304" pitchFamily="18" charset="0"/>
                <a:cs typeface="Times New Roman" panose="02020603050405020304" pitchFamily="18" charset="0"/>
              </a:rPr>
              <a:t>) for deep learning of subsurface single- and two-phase flow, </a:t>
            </a:r>
            <a:r>
              <a:rPr lang="en-US" sz="1100" i="1" dirty="0">
                <a:solidFill>
                  <a:prstClr val="black"/>
                </a:solidFill>
                <a:latin typeface="Times New Roman" panose="02020603050405020304" pitchFamily="18" charset="0"/>
                <a:cs typeface="Times New Roman" panose="02020603050405020304" pitchFamily="18" charset="0"/>
              </a:rPr>
              <a:t>J.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 Phys.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436</a:t>
            </a:r>
            <a:r>
              <a:rPr lang="en-US" sz="1100" dirty="0">
                <a:solidFill>
                  <a:prstClr val="black"/>
                </a:solidFill>
                <a:latin typeface="Times New Roman" panose="02020603050405020304" pitchFamily="18" charset="0"/>
                <a:cs typeface="Times New Roman" panose="02020603050405020304" pitchFamily="18" charset="0"/>
              </a:rPr>
              <a:t>, 110318.</a:t>
            </a:r>
          </a:p>
          <a:p>
            <a:pPr lvl="0"/>
            <a:r>
              <a:rPr lang="en-US" sz="1100" dirty="0">
                <a:solidFill>
                  <a:prstClr val="black"/>
                </a:solidFill>
                <a:latin typeface="Times New Roman" panose="02020603050405020304" pitchFamily="18" charset="0"/>
                <a:cs typeface="Times New Roman" panose="02020603050405020304" pitchFamily="18" charset="0"/>
              </a:rPr>
              <a:t>Yan, J., Jia, S., </a:t>
            </a:r>
            <a:r>
              <a:rPr lang="en-US" sz="1100" dirty="0" err="1">
                <a:solidFill>
                  <a:prstClr val="black"/>
                </a:solidFill>
                <a:latin typeface="Times New Roman" panose="02020603050405020304" pitchFamily="18" charset="0"/>
                <a:cs typeface="Times New Roman" panose="02020603050405020304" pitchFamily="18" charset="0"/>
              </a:rPr>
              <a:t>Lv</a:t>
            </a:r>
            <a:r>
              <a:rPr lang="en-US" sz="1100" dirty="0">
                <a:solidFill>
                  <a:prstClr val="black"/>
                </a:solidFill>
                <a:latin typeface="Times New Roman" panose="02020603050405020304" pitchFamily="18" charset="0"/>
                <a:cs typeface="Times New Roman" panose="02020603050405020304" pitchFamily="18" charset="0"/>
              </a:rPr>
              <a:t>, A., &amp; Zhu, W. (2019), Water Resources Assessment of China's Transboundary River Basins Using a Machine Learning Approach, </a:t>
            </a:r>
            <a:r>
              <a:rPr lang="en-US" sz="1100" i="1" dirty="0">
                <a:solidFill>
                  <a:prstClr val="black"/>
                </a:solidFill>
                <a:latin typeface="Times New Roman" panose="02020603050405020304" pitchFamily="18" charset="0"/>
                <a:cs typeface="Times New Roman" panose="02020603050405020304" pitchFamily="18" charset="0"/>
              </a:rPr>
              <a:t>Water Resources Research</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55</a:t>
            </a:r>
            <a:r>
              <a:rPr lang="en-US" sz="1100" dirty="0">
                <a:solidFill>
                  <a:prstClr val="black"/>
                </a:solidFill>
                <a:latin typeface="Times New Roman" panose="02020603050405020304" pitchFamily="18" charset="0"/>
                <a:cs typeface="Times New Roman" panose="02020603050405020304" pitchFamily="18" charset="0"/>
              </a:rPr>
              <a:t>(1), 632-655.</a:t>
            </a:r>
          </a:p>
          <a:p>
            <a:pPr lvl="0"/>
            <a:r>
              <a:rPr lang="en-US" sz="1100" dirty="0">
                <a:solidFill>
                  <a:prstClr val="black"/>
                </a:solidFill>
                <a:latin typeface="Times New Roman" panose="02020603050405020304" pitchFamily="18" charset="0"/>
                <a:cs typeface="Times New Roman" panose="02020603050405020304" pitchFamily="18" charset="0"/>
              </a:rPr>
              <a:t>Yang, L., Zhang, D., &amp; </a:t>
            </a:r>
            <a:r>
              <a:rPr lang="en-US" sz="1100" dirty="0" err="1">
                <a:solidFill>
                  <a:prstClr val="black"/>
                </a:solidFill>
                <a:latin typeface="Times New Roman" panose="02020603050405020304" pitchFamily="18" charset="0"/>
                <a:cs typeface="Times New Roman" panose="02020603050405020304" pitchFamily="18" charset="0"/>
              </a:rPr>
              <a:t>Karniadakis</a:t>
            </a:r>
            <a:r>
              <a:rPr lang="en-US" sz="1100" dirty="0">
                <a:solidFill>
                  <a:prstClr val="black"/>
                </a:solidFill>
                <a:latin typeface="Times New Roman" panose="02020603050405020304" pitchFamily="18" charset="0"/>
                <a:cs typeface="Times New Roman" panose="02020603050405020304" pitchFamily="18" charset="0"/>
              </a:rPr>
              <a:t>, G. E. (2020), Physics-Informed Generative Adversarial Networks for Stochastic Differential Equations, </a:t>
            </a:r>
            <a:r>
              <a:rPr lang="en-US" sz="1100" i="1" dirty="0">
                <a:solidFill>
                  <a:prstClr val="black"/>
                </a:solidFill>
                <a:latin typeface="Times New Roman" panose="02020603050405020304" pitchFamily="18" charset="0"/>
                <a:cs typeface="Times New Roman" panose="02020603050405020304" pitchFamily="18" charset="0"/>
              </a:rPr>
              <a:t>SIAM J. Sci.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42</a:t>
            </a:r>
            <a:r>
              <a:rPr lang="en-US" sz="1100" dirty="0">
                <a:solidFill>
                  <a:prstClr val="black"/>
                </a:solidFill>
                <a:latin typeface="Times New Roman" panose="02020603050405020304" pitchFamily="18" charset="0"/>
                <a:cs typeface="Times New Roman" panose="02020603050405020304" pitchFamily="18" charset="0"/>
              </a:rPr>
              <a:t>(1), A292-A317.</a:t>
            </a:r>
          </a:p>
          <a:p>
            <a:pPr lvl="0"/>
            <a:r>
              <a:rPr lang="en-US" sz="1100" dirty="0">
                <a:solidFill>
                  <a:prstClr val="black"/>
                </a:solidFill>
                <a:latin typeface="Times New Roman" panose="02020603050405020304" pitchFamily="18" charset="0"/>
                <a:cs typeface="Times New Roman" panose="02020603050405020304" pitchFamily="18" charset="0"/>
              </a:rPr>
              <a:t>Yang, L., Meng, X., &amp; </a:t>
            </a:r>
            <a:r>
              <a:rPr lang="en-US" sz="1100" dirty="0" err="1">
                <a:solidFill>
                  <a:prstClr val="black"/>
                </a:solidFill>
                <a:latin typeface="Times New Roman" panose="02020603050405020304" pitchFamily="18" charset="0"/>
                <a:cs typeface="Times New Roman" panose="02020603050405020304" pitchFamily="18" charset="0"/>
              </a:rPr>
              <a:t>Karniadakis</a:t>
            </a:r>
            <a:r>
              <a:rPr lang="en-US" sz="1100" dirty="0">
                <a:solidFill>
                  <a:prstClr val="black"/>
                </a:solidFill>
                <a:latin typeface="Times New Roman" panose="02020603050405020304" pitchFamily="18" charset="0"/>
                <a:cs typeface="Times New Roman" panose="02020603050405020304" pitchFamily="18" charset="0"/>
              </a:rPr>
              <a:t>, G. E. (2021), B-PINNs: Bayesian physics-informed neural networks for forward and inverse PDE problems with noisy data, </a:t>
            </a:r>
            <a:r>
              <a:rPr lang="en-US" sz="1100" i="1" dirty="0">
                <a:solidFill>
                  <a:prstClr val="black"/>
                </a:solidFill>
                <a:latin typeface="Times New Roman" panose="02020603050405020304" pitchFamily="18" charset="0"/>
                <a:cs typeface="Times New Roman" panose="02020603050405020304" pitchFamily="18" charset="0"/>
              </a:rPr>
              <a:t>J.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 Phys.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425</a:t>
            </a:r>
            <a:r>
              <a:rPr lang="en-US" sz="1100" dirty="0">
                <a:solidFill>
                  <a:prstClr val="black"/>
                </a:solidFill>
                <a:latin typeface="Times New Roman" panose="02020603050405020304" pitchFamily="18" charset="0"/>
                <a:cs typeface="Times New Roman" panose="02020603050405020304" pitchFamily="18" charset="0"/>
              </a:rPr>
              <a:t>, 109913.</a:t>
            </a:r>
          </a:p>
          <a:p>
            <a:pPr lvl="0"/>
            <a:r>
              <a:rPr lang="en-US" sz="1100" dirty="0">
                <a:solidFill>
                  <a:prstClr val="black"/>
                </a:solidFill>
                <a:latin typeface="Times New Roman" panose="02020603050405020304" pitchFamily="18" charset="0"/>
                <a:cs typeface="Times New Roman" panose="02020603050405020304" pitchFamily="18" charset="0"/>
              </a:rPr>
              <a:t>Yang, Y., &amp; </a:t>
            </a:r>
            <a:r>
              <a:rPr lang="en-US" sz="1100" dirty="0" err="1">
                <a:solidFill>
                  <a:prstClr val="black"/>
                </a:solidFill>
                <a:latin typeface="Times New Roman" panose="02020603050405020304" pitchFamily="18" charset="0"/>
                <a:cs typeface="Times New Roman" panose="02020603050405020304" pitchFamily="18" charset="0"/>
              </a:rPr>
              <a:t>Perdikaris</a:t>
            </a:r>
            <a:r>
              <a:rPr lang="en-US" sz="1100" dirty="0">
                <a:solidFill>
                  <a:prstClr val="black"/>
                </a:solidFill>
                <a:latin typeface="Times New Roman" panose="02020603050405020304" pitchFamily="18" charset="0"/>
                <a:cs typeface="Times New Roman" panose="02020603050405020304" pitchFamily="18" charset="0"/>
              </a:rPr>
              <a:t>, P. (2019), Adversarial Uncertainty Quantification in Physics-Informed Neural Networks, </a:t>
            </a:r>
            <a:r>
              <a:rPr lang="en-US" sz="1100" i="1" dirty="0">
                <a:solidFill>
                  <a:prstClr val="black"/>
                </a:solidFill>
                <a:latin typeface="Times New Roman" panose="02020603050405020304" pitchFamily="18" charset="0"/>
                <a:cs typeface="Times New Roman" panose="02020603050405020304" pitchFamily="18" charset="0"/>
              </a:rPr>
              <a:t>J.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 Phys.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394</a:t>
            </a:r>
            <a:r>
              <a:rPr lang="en-US" sz="1100" dirty="0">
                <a:solidFill>
                  <a:prstClr val="black"/>
                </a:solidFill>
                <a:latin typeface="Times New Roman" panose="02020603050405020304" pitchFamily="18" charset="0"/>
                <a:cs typeface="Times New Roman" panose="02020603050405020304" pitchFamily="18" charset="0"/>
              </a:rPr>
              <a:t>, 136-152.</a:t>
            </a:r>
          </a:p>
          <a:p>
            <a:pPr lvl="0"/>
            <a:r>
              <a:rPr lang="en-US" sz="1100" dirty="0">
                <a:solidFill>
                  <a:prstClr val="black"/>
                </a:solidFill>
                <a:latin typeface="Times New Roman" panose="02020603050405020304" pitchFamily="18" charset="0"/>
                <a:cs typeface="Times New Roman" panose="02020603050405020304" pitchFamily="18" charset="0"/>
              </a:rPr>
              <a:t>Yeh, T., &amp; Liu, S. (2000), Hydraulic tomography: Development of a new aquifer test method, </a:t>
            </a:r>
            <a:r>
              <a:rPr lang="en-US" sz="1100" i="1" dirty="0">
                <a:solidFill>
                  <a:prstClr val="black"/>
                </a:solidFill>
                <a:latin typeface="Times New Roman" panose="02020603050405020304" pitchFamily="18" charset="0"/>
                <a:cs typeface="Times New Roman" panose="02020603050405020304" pitchFamily="18" charset="0"/>
              </a:rPr>
              <a:t>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 Res.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36</a:t>
            </a:r>
            <a:r>
              <a:rPr lang="en-US" sz="1100" dirty="0">
                <a:solidFill>
                  <a:prstClr val="black"/>
                </a:solidFill>
                <a:latin typeface="Times New Roman" panose="02020603050405020304" pitchFamily="18" charset="0"/>
                <a:cs typeface="Times New Roman" panose="02020603050405020304" pitchFamily="18" charset="0"/>
              </a:rPr>
              <a:t>, 2095-2105.</a:t>
            </a:r>
          </a:p>
          <a:p>
            <a:pPr lvl="0"/>
            <a:r>
              <a:rPr lang="en-US" sz="1100" dirty="0">
                <a:solidFill>
                  <a:prstClr val="black"/>
                </a:solidFill>
                <a:latin typeface="Times New Roman" panose="02020603050405020304" pitchFamily="18" charset="0"/>
                <a:cs typeface="Times New Roman" panose="02020603050405020304" pitchFamily="18" charset="0"/>
              </a:rPr>
              <a:t>Yeh, T., </a:t>
            </a:r>
            <a:r>
              <a:rPr lang="en-US" sz="1100" dirty="0" err="1">
                <a:solidFill>
                  <a:prstClr val="black"/>
                </a:solidFill>
                <a:latin typeface="Times New Roman" panose="02020603050405020304" pitchFamily="18" charset="0"/>
                <a:cs typeface="Times New Roman" panose="02020603050405020304" pitchFamily="18" charset="0"/>
              </a:rPr>
              <a:t>Jin</a:t>
            </a:r>
            <a:r>
              <a:rPr lang="en-US" sz="1100" dirty="0">
                <a:solidFill>
                  <a:prstClr val="black"/>
                </a:solidFill>
                <a:latin typeface="Times New Roman" panose="02020603050405020304" pitchFamily="18" charset="0"/>
                <a:cs typeface="Times New Roman" panose="02020603050405020304" pitchFamily="18" charset="0"/>
              </a:rPr>
              <a:t>, M., &amp; Hanna, S. (1995), An Iterative Stochastic Inverse Method: Conditional Effective Transmissivity and Hydraulic Head Fields.</a:t>
            </a:r>
          </a:p>
          <a:p>
            <a:pPr lvl="0"/>
            <a:r>
              <a:rPr lang="en-US" sz="1100" dirty="0">
                <a:solidFill>
                  <a:prstClr val="black"/>
                </a:solidFill>
                <a:latin typeface="Times New Roman" panose="02020603050405020304" pitchFamily="18" charset="0"/>
                <a:cs typeface="Times New Roman" panose="02020603050405020304" pitchFamily="18" charset="0"/>
              </a:rPr>
              <a:t>Yeh, T. C., &amp; Lee, C. H. (2007), Time to change the way we collect and analyze data for aquifer characterization, </a:t>
            </a:r>
            <a:r>
              <a:rPr lang="en-US" sz="1100" i="1" dirty="0">
                <a:solidFill>
                  <a:prstClr val="black"/>
                </a:solidFill>
                <a:latin typeface="Times New Roman" panose="02020603050405020304" pitchFamily="18" charset="0"/>
                <a:cs typeface="Times New Roman" panose="02020603050405020304" pitchFamily="18" charset="0"/>
              </a:rPr>
              <a:t>Ground water</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45</a:t>
            </a:r>
            <a:r>
              <a:rPr lang="en-US" sz="1100" dirty="0">
                <a:solidFill>
                  <a:prstClr val="black"/>
                </a:solidFill>
                <a:latin typeface="Times New Roman" panose="02020603050405020304" pitchFamily="18" charset="0"/>
                <a:cs typeface="Times New Roman" panose="02020603050405020304" pitchFamily="18" charset="0"/>
              </a:rPr>
              <a:t>(2), 116-118.</a:t>
            </a:r>
          </a:p>
          <a:p>
            <a:pPr lvl="0"/>
            <a:r>
              <a:rPr lang="en-US" sz="1100" dirty="0">
                <a:solidFill>
                  <a:prstClr val="black"/>
                </a:solidFill>
                <a:latin typeface="Times New Roman" panose="02020603050405020304" pitchFamily="18" charset="0"/>
                <a:cs typeface="Times New Roman" panose="02020603050405020304" pitchFamily="18" charset="0"/>
              </a:rPr>
              <a:t>Zhao, W. L., </a:t>
            </a:r>
            <a:r>
              <a:rPr lang="en-US" sz="1100" dirty="0" err="1">
                <a:solidFill>
                  <a:prstClr val="black"/>
                </a:solidFill>
                <a:latin typeface="Times New Roman" panose="02020603050405020304" pitchFamily="18" charset="0"/>
                <a:cs typeface="Times New Roman" panose="02020603050405020304" pitchFamily="18" charset="0"/>
              </a:rPr>
              <a:t>Gentine</a:t>
            </a:r>
            <a:r>
              <a:rPr lang="en-US" sz="1100" dirty="0">
                <a:solidFill>
                  <a:prstClr val="black"/>
                </a:solidFill>
                <a:latin typeface="Times New Roman" panose="02020603050405020304" pitchFamily="18" charset="0"/>
                <a:cs typeface="Times New Roman" panose="02020603050405020304" pitchFamily="18" charset="0"/>
              </a:rPr>
              <a:t>, P., Reichstein, M., Zhang, Y., Zhou, S., Wen, Y., Lin, C., Li, X., &amp; </a:t>
            </a:r>
            <a:r>
              <a:rPr lang="en-US" sz="1100" dirty="0" err="1">
                <a:solidFill>
                  <a:prstClr val="black"/>
                </a:solidFill>
                <a:latin typeface="Times New Roman" panose="02020603050405020304" pitchFamily="18" charset="0"/>
                <a:cs typeface="Times New Roman" panose="02020603050405020304" pitchFamily="18" charset="0"/>
              </a:rPr>
              <a:t>Qiu</a:t>
            </a:r>
            <a:r>
              <a:rPr lang="en-US" sz="1100" dirty="0">
                <a:solidFill>
                  <a:prstClr val="black"/>
                </a:solidFill>
                <a:latin typeface="Times New Roman" panose="02020603050405020304" pitchFamily="18" charset="0"/>
                <a:cs typeface="Times New Roman" panose="02020603050405020304" pitchFamily="18" charset="0"/>
              </a:rPr>
              <a:t>, G. Y. (2019), Physics-Constrained Machine Learning of Evapotranspiration, </a:t>
            </a:r>
            <a:r>
              <a:rPr lang="en-US" sz="1100" i="1" dirty="0">
                <a:solidFill>
                  <a:prstClr val="black"/>
                </a:solidFill>
                <a:latin typeface="Times New Roman" panose="02020603050405020304" pitchFamily="18" charset="0"/>
                <a:cs typeface="Times New Roman" panose="02020603050405020304" pitchFamily="18" charset="0"/>
              </a:rPr>
              <a:t>Geophysical Research Letters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46</a:t>
            </a:r>
            <a:r>
              <a:rPr lang="en-US" sz="1100" dirty="0">
                <a:solidFill>
                  <a:prstClr val="black"/>
                </a:solidFill>
                <a:latin typeface="Times New Roman" panose="02020603050405020304" pitchFamily="18" charset="0"/>
                <a:cs typeface="Times New Roman" panose="02020603050405020304" pitchFamily="18" charset="0"/>
              </a:rPr>
              <a:t>(24), 14496-14507.</a:t>
            </a:r>
          </a:p>
          <a:p>
            <a:pPr lvl="0"/>
            <a:r>
              <a:rPr lang="en-US" sz="1100" dirty="0">
                <a:solidFill>
                  <a:prstClr val="black"/>
                </a:solidFill>
                <a:latin typeface="Times New Roman" panose="02020603050405020304" pitchFamily="18" charset="0"/>
                <a:cs typeface="Times New Roman" panose="02020603050405020304" pitchFamily="18" charset="0"/>
              </a:rPr>
              <a:t>Zhao, Y., &amp; Luo, J. (2020), Reformulation of Bayesian Geostatistical Approach on Principal Components, </a:t>
            </a:r>
            <a:r>
              <a:rPr lang="en-US" sz="1100" i="1" dirty="0">
                <a:solidFill>
                  <a:prstClr val="black"/>
                </a:solidFill>
                <a:latin typeface="Times New Roman" panose="02020603050405020304" pitchFamily="18" charset="0"/>
                <a:cs typeface="Times New Roman" panose="02020603050405020304" pitchFamily="18" charset="0"/>
              </a:rPr>
              <a:t>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 Res.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56</a:t>
            </a:r>
            <a:r>
              <a:rPr lang="en-US" sz="1100" dirty="0">
                <a:solidFill>
                  <a:prstClr val="black"/>
                </a:solidFill>
                <a:latin typeface="Times New Roman" panose="02020603050405020304" pitchFamily="18" charset="0"/>
                <a:cs typeface="Times New Roman" panose="02020603050405020304" pitchFamily="18" charset="0"/>
              </a:rPr>
              <a:t>.</a:t>
            </a:r>
          </a:p>
          <a:p>
            <a:pPr lvl="0"/>
            <a:r>
              <a:rPr lang="en-US" sz="1100" dirty="0">
                <a:solidFill>
                  <a:prstClr val="black"/>
                </a:solidFill>
                <a:latin typeface="Times New Roman" panose="02020603050405020304" pitchFamily="18" charset="0"/>
                <a:cs typeface="Times New Roman" panose="02020603050405020304" pitchFamily="18" charset="0"/>
              </a:rPr>
              <a:t>Zhao, Y., &amp; Luo, J. (2021a), Bayesian inverse modeling of large-scale spatial fields on iteratively corrected principal components, </a:t>
            </a:r>
            <a:r>
              <a:rPr lang="en-US" sz="1100" i="1" dirty="0">
                <a:solidFill>
                  <a:prstClr val="black"/>
                </a:solidFill>
                <a:latin typeface="Times New Roman" panose="02020603050405020304" pitchFamily="18" charset="0"/>
                <a:cs typeface="Times New Roman" panose="02020603050405020304" pitchFamily="18" charset="0"/>
              </a:rPr>
              <a:t>Adv. 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151</a:t>
            </a:r>
            <a:r>
              <a:rPr lang="en-US" sz="1100" dirty="0">
                <a:solidFill>
                  <a:prstClr val="black"/>
                </a:solidFill>
                <a:latin typeface="Times New Roman" panose="02020603050405020304" pitchFamily="18" charset="0"/>
                <a:cs typeface="Times New Roman" panose="02020603050405020304" pitchFamily="18" charset="0"/>
              </a:rPr>
              <a:t>, 103913.</a:t>
            </a:r>
          </a:p>
          <a:p>
            <a:pPr lvl="0"/>
            <a:r>
              <a:rPr lang="en-US" sz="1100" dirty="0">
                <a:solidFill>
                  <a:prstClr val="black"/>
                </a:solidFill>
                <a:latin typeface="Times New Roman" panose="02020603050405020304" pitchFamily="18" charset="0"/>
                <a:cs typeface="Times New Roman" panose="02020603050405020304" pitchFamily="18" charset="0"/>
              </a:rPr>
              <a:t>Zhao, Y., &amp; Luo, J. (2021b), A Quasi-Newton Reformulated Geostatistical Approach on Reduced Dimensions for Large-Dimensional Inverse Problems, </a:t>
            </a:r>
            <a:r>
              <a:rPr lang="en-US" sz="1100" i="1" dirty="0">
                <a:solidFill>
                  <a:prstClr val="black"/>
                </a:solidFill>
                <a:latin typeface="Times New Roman" panose="02020603050405020304" pitchFamily="18" charset="0"/>
                <a:cs typeface="Times New Roman" panose="02020603050405020304" pitchFamily="18" charset="0"/>
              </a:rPr>
              <a:t>Water </a:t>
            </a:r>
            <a:r>
              <a:rPr lang="en-US" sz="1100" i="1" dirty="0" err="1">
                <a:solidFill>
                  <a:prstClr val="black"/>
                </a:solidFill>
                <a:latin typeface="Times New Roman" panose="02020603050405020304" pitchFamily="18" charset="0"/>
                <a:cs typeface="Times New Roman" panose="02020603050405020304" pitchFamily="18" charset="0"/>
              </a:rPr>
              <a:t>Resour</a:t>
            </a:r>
            <a:r>
              <a:rPr lang="en-US" sz="1100" i="1" dirty="0">
                <a:solidFill>
                  <a:prstClr val="black"/>
                </a:solidFill>
                <a:latin typeface="Times New Roman" panose="02020603050405020304" pitchFamily="18" charset="0"/>
                <a:cs typeface="Times New Roman" panose="02020603050405020304" pitchFamily="18" charset="0"/>
              </a:rPr>
              <a:t>. Res.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57</a:t>
            </a:r>
            <a:r>
              <a:rPr lang="en-US" sz="1100" dirty="0">
                <a:solidFill>
                  <a:prstClr val="black"/>
                </a:solidFill>
                <a:latin typeface="Times New Roman" panose="02020603050405020304" pitchFamily="18" charset="0"/>
                <a:cs typeface="Times New Roman" panose="02020603050405020304" pitchFamily="18" charset="0"/>
              </a:rPr>
              <a:t>(1), e2020WR028399.</a:t>
            </a:r>
          </a:p>
          <a:p>
            <a:pPr lvl="0"/>
            <a:r>
              <a:rPr lang="en-US" sz="1100" dirty="0">
                <a:solidFill>
                  <a:prstClr val="black"/>
                </a:solidFill>
                <a:latin typeface="Times New Roman" panose="02020603050405020304" pitchFamily="18" charset="0"/>
                <a:cs typeface="Times New Roman" panose="02020603050405020304" pitchFamily="18" charset="0"/>
              </a:rPr>
              <a:t>Zhu, Y., </a:t>
            </a:r>
            <a:r>
              <a:rPr lang="en-US" sz="1100" dirty="0" err="1">
                <a:solidFill>
                  <a:prstClr val="black"/>
                </a:solidFill>
                <a:latin typeface="Times New Roman" panose="02020603050405020304" pitchFamily="18" charset="0"/>
                <a:cs typeface="Times New Roman" panose="02020603050405020304" pitchFamily="18" charset="0"/>
              </a:rPr>
              <a:t>Zabaras</a:t>
            </a:r>
            <a:r>
              <a:rPr lang="en-US" sz="1100" dirty="0">
                <a:solidFill>
                  <a:prstClr val="black"/>
                </a:solidFill>
                <a:latin typeface="Times New Roman" panose="02020603050405020304" pitchFamily="18" charset="0"/>
                <a:cs typeface="Times New Roman" panose="02020603050405020304" pitchFamily="18" charset="0"/>
              </a:rPr>
              <a:t>, N., </a:t>
            </a:r>
            <a:r>
              <a:rPr lang="en-US" sz="1100" dirty="0" err="1">
                <a:solidFill>
                  <a:prstClr val="black"/>
                </a:solidFill>
                <a:latin typeface="Times New Roman" panose="02020603050405020304" pitchFamily="18" charset="0"/>
                <a:cs typeface="Times New Roman" panose="02020603050405020304" pitchFamily="18" charset="0"/>
              </a:rPr>
              <a:t>Koutsourelakis</a:t>
            </a:r>
            <a:r>
              <a:rPr lang="en-US" sz="1100" dirty="0">
                <a:solidFill>
                  <a:prstClr val="black"/>
                </a:solidFill>
                <a:latin typeface="Times New Roman" panose="02020603050405020304" pitchFamily="18" charset="0"/>
                <a:cs typeface="Times New Roman" panose="02020603050405020304" pitchFamily="18" charset="0"/>
              </a:rPr>
              <a:t>, P.-S., &amp; </a:t>
            </a:r>
            <a:r>
              <a:rPr lang="en-US" sz="1100" dirty="0" err="1">
                <a:solidFill>
                  <a:prstClr val="black"/>
                </a:solidFill>
                <a:latin typeface="Times New Roman" panose="02020603050405020304" pitchFamily="18" charset="0"/>
                <a:cs typeface="Times New Roman" panose="02020603050405020304" pitchFamily="18" charset="0"/>
              </a:rPr>
              <a:t>Perdikaris</a:t>
            </a:r>
            <a:r>
              <a:rPr lang="en-US" sz="1100" dirty="0">
                <a:solidFill>
                  <a:prstClr val="black"/>
                </a:solidFill>
                <a:latin typeface="Times New Roman" panose="02020603050405020304" pitchFamily="18" charset="0"/>
                <a:cs typeface="Times New Roman" panose="02020603050405020304" pitchFamily="18" charset="0"/>
              </a:rPr>
              <a:t>, P. (2019), Physics-constrained deep learning for high-dimensional surrogate modeling and uncertainty quantification without labeled data, </a:t>
            </a:r>
            <a:r>
              <a:rPr lang="en-US" sz="1100" i="1" dirty="0">
                <a:solidFill>
                  <a:prstClr val="black"/>
                </a:solidFill>
                <a:latin typeface="Times New Roman" panose="02020603050405020304" pitchFamily="18" charset="0"/>
                <a:cs typeface="Times New Roman" panose="02020603050405020304" pitchFamily="18" charset="0"/>
              </a:rPr>
              <a:t>J. </a:t>
            </a:r>
            <a:r>
              <a:rPr lang="en-US" sz="1100" i="1" dirty="0" err="1">
                <a:solidFill>
                  <a:prstClr val="black"/>
                </a:solidFill>
                <a:latin typeface="Times New Roman" panose="02020603050405020304" pitchFamily="18" charset="0"/>
                <a:cs typeface="Times New Roman" panose="02020603050405020304" pitchFamily="18" charset="0"/>
              </a:rPr>
              <a:t>Comput</a:t>
            </a:r>
            <a:r>
              <a:rPr lang="en-US" sz="1100" i="1" dirty="0">
                <a:solidFill>
                  <a:prstClr val="black"/>
                </a:solidFill>
                <a:latin typeface="Times New Roman" panose="02020603050405020304" pitchFamily="18" charset="0"/>
                <a:cs typeface="Times New Roman" panose="02020603050405020304" pitchFamily="18" charset="0"/>
              </a:rPr>
              <a:t>. Phys.</a:t>
            </a:r>
            <a:r>
              <a:rPr lang="en-US" sz="1100" dirty="0">
                <a:solidFill>
                  <a:prstClr val="black"/>
                </a:solidFill>
                <a:latin typeface="Times New Roman" panose="02020603050405020304" pitchFamily="18" charset="0"/>
                <a:cs typeface="Times New Roman" panose="02020603050405020304" pitchFamily="18" charset="0"/>
              </a:rPr>
              <a:t>, </a:t>
            </a:r>
            <a:r>
              <a:rPr lang="en-US" sz="1100" i="1" dirty="0">
                <a:solidFill>
                  <a:prstClr val="black"/>
                </a:solidFill>
                <a:latin typeface="Times New Roman" panose="02020603050405020304" pitchFamily="18" charset="0"/>
                <a:cs typeface="Times New Roman" panose="02020603050405020304" pitchFamily="18" charset="0"/>
              </a:rPr>
              <a:t>394</a:t>
            </a:r>
            <a:r>
              <a:rPr lang="en-US" sz="1100" dirty="0">
                <a:solidFill>
                  <a:prstClr val="black"/>
                </a:solidFill>
                <a:latin typeface="Times New Roman" panose="02020603050405020304" pitchFamily="18" charset="0"/>
                <a:cs typeface="Times New Roman" panose="02020603050405020304" pitchFamily="18" charset="0"/>
              </a:rPr>
              <a:t>, 56-81.</a:t>
            </a:r>
          </a:p>
          <a:p>
            <a:pPr lvl="0"/>
            <a:endParaRPr lang="en-US" sz="11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060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09CA8A-CE8A-42F2-A68D-3D0D2D3C030B}"/>
              </a:ext>
            </a:extLst>
          </p:cNvPr>
          <p:cNvSpPr>
            <a:spLocks noGrp="1"/>
          </p:cNvSpPr>
          <p:nvPr>
            <p:ph type="title"/>
          </p:nvPr>
        </p:nvSpPr>
        <p:spPr>
          <a:xfrm>
            <a:off x="1" y="1042431"/>
            <a:ext cx="6840186" cy="381681"/>
          </a:xfrm>
        </p:spPr>
        <p:txBody>
          <a:bodyPr>
            <a:noAutofit/>
          </a:bodyPr>
          <a:lstStyle/>
          <a:p>
            <a:r>
              <a:rPr lang="en-US" sz="3200" cap="none" dirty="0">
                <a:latin typeface="+mn-lt"/>
              </a:rPr>
              <a:t>Appendix – Experimental Domain</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009E613-43A8-478C-96A9-12C7E4C33E82}"/>
                  </a:ext>
                </a:extLst>
              </p:cNvPr>
              <p:cNvGraphicFramePr>
                <a:graphicFrameLocks noGrp="1"/>
              </p:cNvGraphicFramePr>
              <p:nvPr>
                <p:extLst>
                  <p:ext uri="{D42A27DB-BD31-4B8C-83A1-F6EECF244321}">
                    <p14:modId xmlns:p14="http://schemas.microsoft.com/office/powerpoint/2010/main" val="4252297371"/>
                  </p:ext>
                </p:extLst>
              </p:nvPr>
            </p:nvGraphicFramePr>
            <p:xfrm>
              <a:off x="4144722" y="1691685"/>
              <a:ext cx="5011153" cy="4165406"/>
            </p:xfrm>
            <a:graphic>
              <a:graphicData uri="http://schemas.openxmlformats.org/drawingml/2006/table">
                <a:tbl>
                  <a:tblPr>
                    <a:tableStyleId>{2D5ABB26-0587-4C30-8999-92F81FD0307C}</a:tableStyleId>
                  </a:tblPr>
                  <a:tblGrid>
                    <a:gridCol w="2871559">
                      <a:extLst>
                        <a:ext uri="{9D8B030D-6E8A-4147-A177-3AD203B41FA5}">
                          <a16:colId xmlns:a16="http://schemas.microsoft.com/office/drawing/2014/main" val="2632778863"/>
                        </a:ext>
                      </a:extLst>
                    </a:gridCol>
                    <a:gridCol w="2139594">
                      <a:extLst>
                        <a:ext uri="{9D8B030D-6E8A-4147-A177-3AD203B41FA5}">
                          <a16:colId xmlns:a16="http://schemas.microsoft.com/office/drawing/2014/main" val="198734533"/>
                        </a:ext>
                      </a:extLst>
                    </a:gridCol>
                  </a:tblGrid>
                  <a:tr h="584851">
                    <a:tc gridSpan="2">
                      <a:txBody>
                        <a:bodyPr/>
                        <a:lstStyle/>
                        <a:p>
                          <a:pPr marL="0" marR="0" algn="just">
                            <a:spcBef>
                              <a:spcPts val="0"/>
                            </a:spcBef>
                            <a:spcAft>
                              <a:spcPts val="600"/>
                            </a:spcAft>
                          </a:pPr>
                          <a:r>
                            <a:rPr lang="en-US" sz="1600" dirty="0">
                              <a:solidFill>
                                <a:srgbClr val="000000"/>
                              </a:solidFill>
                              <a:effectLst/>
                              <a:latin typeface="Times New Roman" panose="02020603050405020304" pitchFamily="18" charset="0"/>
                              <a:cs typeface="Times New Roman" panose="02020603050405020304" pitchFamily="18" charset="0"/>
                            </a:rPr>
                            <a:t>Hydrogeological and geostatistical parameters for the hydraulic tomography experiment </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B w="9525"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039350701"/>
                      </a:ext>
                    </a:extLst>
                  </a:tr>
                  <a:tr h="296157">
                    <a:tc>
                      <a:txBody>
                        <a:bodyPr/>
                        <a:lstStyle/>
                        <a:p>
                          <a:pPr marL="0" marR="0">
                            <a:spcBef>
                              <a:spcPts val="0"/>
                            </a:spcBef>
                            <a:spcAft>
                              <a:spcPts val="0"/>
                            </a:spcAft>
                          </a:pPr>
                          <a:r>
                            <a:rPr lang="en-US" sz="1400" b="1">
                              <a:solidFill>
                                <a:srgbClr val="000000"/>
                              </a:solidFill>
                              <a:effectLst/>
                              <a:latin typeface="Times New Roman" panose="02020603050405020304" pitchFamily="18" charset="0"/>
                              <a:cs typeface="Times New Roman" panose="02020603050405020304" pitchFamily="18" charset="0"/>
                            </a:rPr>
                            <a:t>Parameter </a:t>
                          </a:r>
                          <a:endParaRPr lang="en-US" sz="1400" b="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b="1">
                              <a:solidFill>
                                <a:srgbClr val="000000"/>
                              </a:solidFill>
                              <a:effectLst/>
                              <a:latin typeface="Times New Roman" panose="02020603050405020304" pitchFamily="18" charset="0"/>
                              <a:cs typeface="Times New Roman" panose="02020603050405020304" pitchFamily="18" charset="0"/>
                            </a:rPr>
                            <a:t>Values</a:t>
                          </a:r>
                          <a:endParaRPr lang="en-US" sz="1400" b="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811220"/>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Domain size, </a:t>
                          </a:r>
                          <a14:m>
                            <m:oMath xmlns:m="http://schemas.openxmlformats.org/officeDocument/2006/math">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𝐿</m:t>
                                  </m:r>
                                </m:e>
                                <m:sub>
                                  <m:r>
                                    <a:rPr lang="en-US" sz="1400">
                                      <a:solidFill>
                                        <a:srgbClr val="000000"/>
                                      </a:solidFill>
                                      <a:effectLst/>
                                      <a:latin typeface="Cambria Math" panose="02040503050406030204" pitchFamily="18" charset="0"/>
                                    </a:rPr>
                                    <m:t>𝑥</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𝐿</m:t>
                                  </m:r>
                                </m:e>
                                <m:sub>
                                  <m:r>
                                    <a:rPr lang="en-US" sz="1400">
                                      <a:solidFill>
                                        <a:srgbClr val="000000"/>
                                      </a:solidFill>
                                      <a:effectLst/>
                                      <a:latin typeface="Cambria Math" panose="02040503050406030204" pitchFamily="18" charset="0"/>
                                    </a:rPr>
                                    <m:t>𝑦</m:t>
                                  </m:r>
                                </m:sub>
                              </m:sSub>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tcPr>
                    </a:tc>
                    <a:tc>
                      <a:txBody>
                        <a:bodyPr/>
                        <a:lstStyle/>
                        <a:p>
                          <a:pPr marL="0" marR="0">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sz="1400">
                                  <a:solidFill>
                                    <a:srgbClr val="000000"/>
                                  </a:solidFill>
                                  <a:effectLst/>
                                  <a:latin typeface="Cambria Math" panose="02040503050406030204" pitchFamily="18" charset="0"/>
                                </a:rPr>
                                <m:t>320</m:t>
                              </m:r>
                              <m:r>
                                <m:rPr>
                                  <m:sty m:val="p"/>
                                </m:rPr>
                                <a:rPr lang="en-US" sz="1400">
                                  <a:solidFill>
                                    <a:srgbClr val="000000"/>
                                  </a:solidFill>
                                  <a:effectLst/>
                                  <a:latin typeface="Cambria Math" panose="02040503050406030204" pitchFamily="18" charset="0"/>
                                </a:rPr>
                                <m:t>m</m:t>
                              </m:r>
                              <m:r>
                                <a:rPr lang="en-US" sz="1400">
                                  <a:solidFill>
                                    <a:srgbClr val="000000"/>
                                  </a:solidFill>
                                  <a:effectLst/>
                                  <a:latin typeface="Cambria Math" panose="02040503050406030204" pitchFamily="18" charset="0"/>
                                </a:rPr>
                                <m:t>×320</m:t>
                              </m:r>
                              <m:r>
                                <m:rPr>
                                  <m:sty m:val="p"/>
                                </m:rPr>
                                <a:rPr lang="en-US" sz="1400">
                                  <a:solidFill>
                                    <a:srgbClr val="000000"/>
                                  </a:solidFill>
                                  <a:effectLst/>
                                  <a:latin typeface="Cambria Math" panose="02040503050406030204" pitchFamily="18" charset="0"/>
                                </a:rPr>
                                <m:t>m</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9116531"/>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Grid spacing, </a:t>
                          </a:r>
                          <a14:m>
                            <m:oMath xmlns:m="http://schemas.openxmlformats.org/officeDocument/2006/math">
                              <m:r>
                                <a:rPr lang="en-US" sz="1400">
                                  <a:solidFill>
                                    <a:srgbClr val="000000"/>
                                  </a:solidFill>
                                  <a:effectLst/>
                                  <a:latin typeface="Cambria Math" panose="02040503050406030204" pitchFamily="18" charset="0"/>
                                </a:rPr>
                                <m:t>𝛥</m:t>
                              </m:r>
                              <m:r>
                                <a:rPr lang="en-US" sz="1400">
                                  <a:solidFill>
                                    <a:srgbClr val="000000"/>
                                  </a:solidFill>
                                  <a:effectLst/>
                                  <a:latin typeface="Cambria Math" panose="02040503050406030204" pitchFamily="18" charset="0"/>
                                </a:rPr>
                                <m:t>𝑥</m:t>
                              </m:r>
                              <m:r>
                                <a:rPr lang="en-US" sz="1400">
                                  <a:solidFill>
                                    <a:srgbClr val="000000"/>
                                  </a:solidFill>
                                  <a:effectLst/>
                                  <a:latin typeface="Cambria Math" panose="02040503050406030204" pitchFamily="18" charset="0"/>
                                </a:rPr>
                                <m:t>×</m:t>
                              </m:r>
                              <m:r>
                                <a:rPr lang="en-US" sz="1400">
                                  <a:solidFill>
                                    <a:srgbClr val="000000"/>
                                  </a:solidFill>
                                  <a:effectLst/>
                                  <a:latin typeface="Cambria Math" panose="02040503050406030204" pitchFamily="18" charset="0"/>
                                </a:rPr>
                                <m:t>𝛥</m:t>
                              </m:r>
                              <m:r>
                                <a:rPr lang="en-US" sz="1400">
                                  <a:solidFill>
                                    <a:srgbClr val="000000"/>
                                  </a:solidFill>
                                  <a:effectLst/>
                                  <a:latin typeface="Cambria Math" panose="02040503050406030204" pitchFamily="18" charset="0"/>
                                </a:rPr>
                                <m:t>𝑦</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0">
                              <a:solidFill>
                                <a:srgbClr val="000000"/>
                              </a:solidFill>
                              <a:effectLst/>
                            </a:rPr>
                            <a:t> </a:t>
                          </a:r>
                          <a14:m>
                            <m:oMath xmlns:m="http://schemas.openxmlformats.org/officeDocument/2006/math">
                              <m:r>
                                <a:rPr lang="en-US" sz="1400" b="0" i="0" smtClean="0">
                                  <a:solidFill>
                                    <a:srgbClr val="000000"/>
                                  </a:solidFill>
                                  <a:effectLst/>
                                  <a:latin typeface="Cambria Math" panose="02040503050406030204" pitchFamily="18" charset="0"/>
                                </a:rPr>
                                <m:t>0.</m:t>
                              </m:r>
                              <m:r>
                                <a:rPr lang="en-US" sz="1400" smtClean="0">
                                  <a:solidFill>
                                    <a:srgbClr val="000000"/>
                                  </a:solidFill>
                                  <a:effectLst/>
                                  <a:latin typeface="Cambria Math" panose="02040503050406030204" pitchFamily="18" charset="0"/>
                                </a:rPr>
                                <m:t>3</m:t>
                              </m:r>
                              <m:r>
                                <a:rPr lang="en-US" sz="1400" b="0" i="0" smtClean="0">
                                  <a:solidFill>
                                    <a:srgbClr val="000000"/>
                                  </a:solidFill>
                                  <a:effectLst/>
                                  <a:latin typeface="Cambria Math" panose="02040503050406030204" pitchFamily="18" charset="0"/>
                                </a:rPr>
                                <m:t>125</m:t>
                              </m:r>
                              <m:r>
                                <m:rPr>
                                  <m:sty m:val="p"/>
                                </m:rPr>
                                <a:rPr lang="en-US" sz="1400" b="0" i="0" smtClean="0">
                                  <a:solidFill>
                                    <a:srgbClr val="000000"/>
                                  </a:solidFill>
                                  <a:effectLst/>
                                  <a:latin typeface="Cambria Math" panose="02040503050406030204" pitchFamily="18" charset="0"/>
                                </a:rPr>
                                <m:t>m</m:t>
                              </m:r>
                              <m:r>
                                <a:rPr lang="en-US" sz="1400" smtClean="0">
                                  <a:solidFill>
                                    <a:srgbClr val="000000"/>
                                  </a:solidFill>
                                  <a:effectLst/>
                                  <a:latin typeface="Cambria Math" panose="02040503050406030204" pitchFamily="18" charset="0"/>
                                </a:rPr>
                                <m:t>×</m:t>
                              </m:r>
                              <m:r>
                                <a:rPr lang="en-US" sz="1400" b="0" i="0" smtClean="0">
                                  <a:solidFill>
                                    <a:srgbClr val="000000"/>
                                  </a:solidFill>
                                  <a:effectLst/>
                                  <a:latin typeface="Cambria Math" panose="02040503050406030204" pitchFamily="18" charset="0"/>
                                </a:rPr>
                                <m:t>0.</m:t>
                              </m:r>
                              <m:r>
                                <a:rPr lang="en-US" sz="1400" smtClean="0">
                                  <a:solidFill>
                                    <a:srgbClr val="000000"/>
                                  </a:solidFill>
                                  <a:effectLst/>
                                  <a:latin typeface="Cambria Math" panose="02040503050406030204" pitchFamily="18" charset="0"/>
                                </a:rPr>
                                <m:t>3</m:t>
                              </m:r>
                              <m:r>
                                <a:rPr lang="en-US" sz="1400" b="0" i="0" smtClean="0">
                                  <a:solidFill>
                                    <a:srgbClr val="000000"/>
                                  </a:solidFill>
                                  <a:effectLst/>
                                  <a:latin typeface="Cambria Math" panose="02040503050406030204" pitchFamily="18" charset="0"/>
                                </a:rPr>
                                <m:t>125</m:t>
                              </m:r>
                              <m:r>
                                <m:rPr>
                                  <m:sty m:val="p"/>
                                </m:rPr>
                                <a:rPr lang="en-US" sz="1400" b="0" i="0" smtClean="0">
                                  <a:solidFill>
                                    <a:srgbClr val="000000"/>
                                  </a:solidFill>
                                  <a:effectLst/>
                                  <a:latin typeface="Cambria Math" panose="02040503050406030204" pitchFamily="18" charset="0"/>
                                </a:rPr>
                                <m:t>m</m:t>
                              </m:r>
                            </m:oMath>
                          </a14:m>
                          <a:endParaRPr lang="en-US" sz="1400">
                            <a:solidFill>
                              <a:srgbClr val="000000"/>
                            </a:solidFill>
                            <a:effectLst/>
                            <a:latin typeface="Times New Roman" panose="02020603050405020304" pitchFamily="18"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9060679"/>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Spatial resolution, </a:t>
                          </a:r>
                          <a14:m>
                            <m:oMath xmlns:m="http://schemas.openxmlformats.org/officeDocument/2006/math">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𝑛</m:t>
                                  </m:r>
                                </m:e>
                                <m:sub>
                                  <m:r>
                                    <a:rPr lang="en-US" sz="1400">
                                      <a:solidFill>
                                        <a:srgbClr val="000000"/>
                                      </a:solidFill>
                                      <a:effectLst/>
                                      <a:latin typeface="Cambria Math" panose="02040503050406030204" pitchFamily="18" charset="0"/>
                                    </a:rPr>
                                    <m:t>𝑥</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𝑛</m:t>
                                  </m:r>
                                </m:e>
                                <m:sub>
                                  <m:r>
                                    <a:rPr lang="en-US" sz="1400">
                                      <a:solidFill>
                                        <a:srgbClr val="000000"/>
                                      </a:solidFill>
                                      <a:effectLst/>
                                      <a:latin typeface="Cambria Math" panose="02040503050406030204" pitchFamily="18" charset="0"/>
                                    </a:rPr>
                                    <m:t>𝑦</m:t>
                                  </m:r>
                                </m:sub>
                              </m:sSub>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sz="1400">
                                  <a:solidFill>
                                    <a:srgbClr val="000000"/>
                                  </a:solidFill>
                                  <a:effectLst/>
                                  <a:latin typeface="Cambria Math" panose="02040503050406030204" pitchFamily="18" charset="0"/>
                                </a:rPr>
                                <m:t>1024×1024</m:t>
                              </m:r>
                            </m:oMath>
                          </a14:m>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99655622"/>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Transmissivity, </a:t>
                          </a:r>
                          <a14:m>
                            <m:oMath xmlns:m="http://schemas.openxmlformats.org/officeDocument/2006/math">
                              <m:r>
                                <a:rPr lang="en-US" sz="1400">
                                  <a:solidFill>
                                    <a:srgbClr val="000000"/>
                                  </a:solidFill>
                                  <a:effectLst/>
                                  <a:latin typeface="Cambria Math" panose="02040503050406030204" pitchFamily="18" charset="0"/>
                                </a:rPr>
                                <m:t>𝑇</m:t>
                              </m:r>
                              <m:r>
                                <a:rPr lang="en-US" sz="1400">
                                  <a:solidFill>
                                    <a:srgbClr val="000000"/>
                                  </a:solidFill>
                                  <a:effectLst/>
                                  <a:latin typeface="Cambria Math" panose="02040503050406030204" pitchFamily="18" charset="0"/>
                                </a:rPr>
                                <m:t> [</m:t>
                              </m:r>
                              <m:sSup>
                                <m:sSupPr>
                                  <m:ctrlPr>
                                    <a:rPr lang="en-US" sz="1400" i="1">
                                      <a:solidFill>
                                        <a:srgbClr val="000000"/>
                                      </a:solidFill>
                                      <a:effectLst/>
                                      <a:latin typeface="Cambria Math" panose="02040503050406030204" pitchFamily="18" charset="0"/>
                                    </a:rPr>
                                  </m:ctrlPr>
                                </m:sSupPr>
                                <m:e>
                                  <m:r>
                                    <m:rPr>
                                      <m:sty m:val="p"/>
                                    </m:rPr>
                                    <a:rPr lang="en-US" sz="1400">
                                      <a:solidFill>
                                        <a:srgbClr val="000000"/>
                                      </a:solidFill>
                                      <a:effectLst/>
                                      <a:latin typeface="Cambria Math" panose="02040503050406030204" pitchFamily="18" charset="0"/>
                                    </a:rPr>
                                    <m:t>m</m:t>
                                  </m:r>
                                </m:e>
                                <m:sup>
                                  <m:r>
                                    <a:rPr lang="en-US" sz="1400">
                                      <a:solidFill>
                                        <a:srgbClr val="000000"/>
                                      </a:solidFill>
                                      <a:effectLst/>
                                      <a:latin typeface="Cambria Math" panose="02040503050406030204" pitchFamily="18" charset="0"/>
                                    </a:rPr>
                                    <m:t>2</m:t>
                                  </m:r>
                                </m:sup>
                              </m:sSup>
                              <m:r>
                                <a:rPr lang="en-US" sz="1400">
                                  <a:solidFill>
                                    <a:srgbClr val="000000"/>
                                  </a:solidFill>
                                  <a:effectLst/>
                                  <a:latin typeface="Cambria Math" panose="02040503050406030204" pitchFamily="18" charset="0"/>
                                </a:rPr>
                                <m:t>/</m:t>
                              </m:r>
                              <m:r>
                                <m:rPr>
                                  <m:sty m:val="p"/>
                                </m:rPr>
                                <a:rPr lang="en-US" sz="1400">
                                  <a:solidFill>
                                    <a:srgbClr val="000000"/>
                                  </a:solidFill>
                                  <a:effectLst/>
                                  <a:latin typeface="Cambria Math" panose="02040503050406030204" pitchFamily="18" charset="0"/>
                                </a:rPr>
                                <m:t>hr</m:t>
                              </m:r>
                              <m:r>
                                <a:rPr lang="en-US" sz="1400">
                                  <a:solidFill>
                                    <a:srgbClr val="000000"/>
                                  </a:solidFill>
                                  <a:effectLst/>
                                  <a:latin typeface="Cambria Math" panose="02040503050406030204" pitchFamily="18" charset="0"/>
                                </a:rPr>
                                <m:t>]</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5229490"/>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Geometric mean</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sz="1400">
                                  <a:solidFill>
                                    <a:srgbClr val="000000"/>
                                  </a:solidFill>
                                  <a:effectLst/>
                                  <a:latin typeface="Cambria Math" panose="02040503050406030204" pitchFamily="18" charset="0"/>
                                </a:rPr>
                                <m:t>0</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85120893"/>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Variance of </a:t>
                          </a:r>
                          <a14:m>
                            <m:oMath xmlns:m="http://schemas.openxmlformats.org/officeDocument/2006/math">
                              <m:r>
                                <m:rPr>
                                  <m:sty m:val="p"/>
                                </m:rPr>
                                <a:rPr lang="en-US" sz="1400">
                                  <a:solidFill>
                                    <a:srgbClr val="000000"/>
                                  </a:solidFill>
                                  <a:effectLst/>
                                  <a:latin typeface="Cambria Math" panose="02040503050406030204" pitchFamily="18" charset="0"/>
                                </a:rPr>
                                <m:t>ln</m:t>
                              </m:r>
                              <m:r>
                                <a:rPr lang="en-US" sz="1400">
                                  <a:solidFill>
                                    <a:srgbClr val="000000"/>
                                  </a:solidFill>
                                  <a:effectLst/>
                                  <a:latin typeface="Cambria Math" panose="02040503050406030204" pitchFamily="18" charset="0"/>
                                </a:rPr>
                                <m:t>𝑇</m:t>
                              </m:r>
                            </m:oMath>
                          </a14:m>
                          <a:r>
                            <a:rPr lang="en-US" sz="140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1400" i="1">
                                      <a:solidFill>
                                        <a:srgbClr val="000000"/>
                                      </a:solidFill>
                                      <a:effectLst/>
                                      <a:latin typeface="Cambria Math" panose="02040503050406030204" pitchFamily="18" charset="0"/>
                                    </a:rPr>
                                  </m:ctrlPr>
                                </m:sSubSupPr>
                                <m:e>
                                  <m:r>
                                    <a:rPr lang="en-US" sz="1400">
                                      <a:solidFill>
                                        <a:srgbClr val="000000"/>
                                      </a:solidFill>
                                      <a:effectLst/>
                                      <a:latin typeface="Cambria Math" panose="02040503050406030204" pitchFamily="18" charset="0"/>
                                    </a:rPr>
                                    <m:t>𝜎</m:t>
                                  </m:r>
                                </m:e>
                                <m:sub>
                                  <m:r>
                                    <a:rPr lang="en-US" sz="1400">
                                      <a:solidFill>
                                        <a:srgbClr val="000000"/>
                                      </a:solidFill>
                                      <a:effectLst/>
                                      <a:latin typeface="Cambria Math" panose="02040503050406030204" pitchFamily="18" charset="0"/>
                                    </a:rPr>
                                    <m:t>𝑙𝑛𝑇</m:t>
                                  </m:r>
                                </m:sub>
                                <m:sup>
                                  <m:r>
                                    <a:rPr lang="en-US" sz="1400">
                                      <a:solidFill>
                                        <a:srgbClr val="000000"/>
                                      </a:solidFill>
                                      <a:effectLst/>
                                      <a:latin typeface="Cambria Math" panose="02040503050406030204" pitchFamily="18" charset="0"/>
                                    </a:rPr>
                                    <m:t>2</m:t>
                                  </m:r>
                                </m:sup>
                              </m:sSubSup>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sz="1400">
                                  <a:solidFill>
                                    <a:srgbClr val="000000"/>
                                  </a:solidFill>
                                  <a:effectLst/>
                                  <a:latin typeface="Cambria Math" panose="02040503050406030204" pitchFamily="18" charset="0"/>
                                </a:rPr>
                                <m:t>1</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94240992"/>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Correlation length, </a:t>
                          </a:r>
                          <a14:m>
                            <m:oMath xmlns:m="http://schemas.openxmlformats.org/officeDocument/2006/math">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𝜆</m:t>
                                  </m:r>
                                </m:e>
                                <m:sub>
                                  <m:r>
                                    <a:rPr lang="en-US" sz="1400">
                                      <a:solidFill>
                                        <a:srgbClr val="000000"/>
                                      </a:solidFill>
                                      <a:effectLst/>
                                      <a:latin typeface="Cambria Math" panose="02040503050406030204" pitchFamily="18" charset="0"/>
                                    </a:rPr>
                                    <m:t>𝑥</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𝜆</m:t>
                                  </m:r>
                                </m:e>
                                <m:sub>
                                  <m:r>
                                    <a:rPr lang="en-US" sz="1400">
                                      <a:solidFill>
                                        <a:srgbClr val="000000"/>
                                      </a:solidFill>
                                      <a:effectLst/>
                                      <a:latin typeface="Cambria Math" panose="02040503050406030204" pitchFamily="18" charset="0"/>
                                    </a:rPr>
                                    <m:t>𝑦</m:t>
                                  </m:r>
                                </m:sub>
                              </m:sSub>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sz="1400">
                                  <a:solidFill>
                                    <a:srgbClr val="000000"/>
                                  </a:solidFill>
                                  <a:effectLst/>
                                  <a:latin typeface="Cambria Math" panose="02040503050406030204" pitchFamily="18" charset="0"/>
                                </a:rPr>
                                <m:t>64</m:t>
                              </m:r>
                              <m:r>
                                <m:rPr>
                                  <m:sty m:val="p"/>
                                </m:rPr>
                                <a:rPr lang="en-US" sz="1400">
                                  <a:solidFill>
                                    <a:srgbClr val="000000"/>
                                  </a:solidFill>
                                  <a:effectLst/>
                                  <a:latin typeface="Cambria Math" panose="02040503050406030204" pitchFamily="18" charset="0"/>
                                </a:rPr>
                                <m:t>m</m:t>
                              </m:r>
                              <m:r>
                                <a:rPr lang="en-US" sz="1400">
                                  <a:solidFill>
                                    <a:srgbClr val="000000"/>
                                  </a:solidFill>
                                  <a:effectLst/>
                                  <a:latin typeface="Cambria Math" panose="02040503050406030204" pitchFamily="18" charset="0"/>
                                </a:rPr>
                                <m:t>×48</m:t>
                              </m:r>
                              <m:r>
                                <m:rPr>
                                  <m:sty m:val="p"/>
                                </m:rPr>
                                <a:rPr lang="en-US" sz="1400">
                                  <a:solidFill>
                                    <a:srgbClr val="000000"/>
                                  </a:solidFill>
                                  <a:effectLst/>
                                  <a:latin typeface="Cambria Math" panose="02040503050406030204" pitchFamily="18" charset="0"/>
                                </a:rPr>
                                <m:t>m</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60590148"/>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Left Boundary</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h=</a:t>
                          </a:r>
                          <a14:m>
                            <m:oMath xmlns:m="http://schemas.openxmlformats.org/officeDocument/2006/math">
                              <m:r>
                                <a:rPr lang="en-US" sz="1400">
                                  <a:solidFill>
                                    <a:srgbClr val="000000"/>
                                  </a:solidFill>
                                  <a:effectLst/>
                                  <a:latin typeface="Cambria Math" panose="02040503050406030204" pitchFamily="18" charset="0"/>
                                </a:rPr>
                                <m:t>0</m:t>
                              </m:r>
                              <m:r>
                                <m:rPr>
                                  <m:sty m:val="p"/>
                                </m:rPr>
                                <a:rPr lang="en-US" sz="1400">
                                  <a:solidFill>
                                    <a:srgbClr val="000000"/>
                                  </a:solidFill>
                                  <a:effectLst/>
                                  <a:latin typeface="Cambria Math" panose="02040503050406030204" pitchFamily="18" charset="0"/>
                                </a:rPr>
                                <m:t>m</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77617529"/>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Right Boundary</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h=</a:t>
                          </a:r>
                          <a14:m>
                            <m:oMath xmlns:m="http://schemas.openxmlformats.org/officeDocument/2006/math">
                              <m:r>
                                <a:rPr lang="en-US" sz="1400">
                                  <a:solidFill>
                                    <a:srgbClr val="000000"/>
                                  </a:solidFill>
                                  <a:effectLst/>
                                  <a:latin typeface="Cambria Math" panose="02040503050406030204" pitchFamily="18" charset="0"/>
                                </a:rPr>
                                <m:t>0</m:t>
                              </m:r>
                              <m:r>
                                <m:rPr>
                                  <m:sty m:val="p"/>
                                </m:rPr>
                                <a:rPr lang="en-US" sz="1400">
                                  <a:solidFill>
                                    <a:srgbClr val="000000"/>
                                  </a:solidFill>
                                  <a:effectLst/>
                                  <a:latin typeface="Cambria Math" panose="02040503050406030204" pitchFamily="18" charset="0"/>
                                </a:rPr>
                                <m:t>m</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07112204"/>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Initial Condition</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h=</a:t>
                          </a:r>
                          <a14:m>
                            <m:oMath xmlns:m="http://schemas.openxmlformats.org/officeDocument/2006/math">
                              <m:r>
                                <a:rPr lang="en-US" sz="1400">
                                  <a:solidFill>
                                    <a:srgbClr val="000000"/>
                                  </a:solidFill>
                                  <a:effectLst/>
                                  <a:latin typeface="Cambria Math" panose="02040503050406030204" pitchFamily="18" charset="0"/>
                                </a:rPr>
                                <m:t>0</m:t>
                              </m:r>
                              <m:r>
                                <m:rPr>
                                  <m:sty m:val="p"/>
                                </m:rPr>
                                <a:rPr lang="en-US" sz="1400">
                                  <a:solidFill>
                                    <a:srgbClr val="000000"/>
                                  </a:solidFill>
                                  <a:effectLst/>
                                  <a:latin typeface="Cambria Math" panose="02040503050406030204" pitchFamily="18" charset="0"/>
                                </a:rPr>
                                <m:t>m</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62190880"/>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Pumping Time </a:t>
                          </a:r>
                          <a14:m>
                            <m:oMath xmlns:m="http://schemas.openxmlformats.org/officeDocument/2006/math">
                              <m:r>
                                <a:rPr lang="en-US" sz="1400" smtClean="0">
                                  <a:solidFill>
                                    <a:srgbClr val="000000"/>
                                  </a:solidFill>
                                  <a:effectLst/>
                                  <a:latin typeface="Cambria Math" panose="02040503050406030204" pitchFamily="18" charset="0"/>
                                </a:rPr>
                                <m:t>[</m:t>
                              </m:r>
                              <m:r>
                                <m:rPr>
                                  <m:sty m:val="p"/>
                                </m:rPr>
                                <a:rPr lang="en-US" sz="1400">
                                  <a:solidFill>
                                    <a:srgbClr val="000000"/>
                                  </a:solidFill>
                                  <a:effectLst/>
                                  <a:latin typeface="Cambria Math" panose="02040503050406030204" pitchFamily="18" charset="0"/>
                                </a:rPr>
                                <m:t>hr</m:t>
                              </m:r>
                              <m:r>
                                <a:rPr lang="en-US" sz="1400">
                                  <a:solidFill>
                                    <a:srgbClr val="000000"/>
                                  </a:solidFill>
                                  <a:effectLst/>
                                  <a:latin typeface="Cambria Math" panose="02040503050406030204" pitchFamily="18" charset="0"/>
                                </a:rPr>
                                <m:t>]</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effectLst/>
                            </a:rPr>
                            <a:t> </a:t>
                          </a:r>
                          <a14:m>
                            <m:oMath xmlns:m="http://schemas.openxmlformats.org/officeDocument/2006/math">
                              <m:r>
                                <a:rPr lang="en-US" sz="1400" smtClean="0">
                                  <a:solidFill>
                                    <a:srgbClr val="000000"/>
                                  </a:solidFill>
                                  <a:effectLst/>
                                  <a:latin typeface="Cambria Math" panose="02040503050406030204" pitchFamily="18" charset="0"/>
                                </a:rPr>
                                <m:t>1</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01523371"/>
                      </a:ext>
                    </a:extLst>
                  </a:tr>
                  <a:tr h="252646">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Monitor Time Step </a:t>
                          </a:r>
                          <a14:m>
                            <m:oMath xmlns:m="http://schemas.openxmlformats.org/officeDocument/2006/math">
                              <m:r>
                                <a:rPr lang="en-US" sz="1400" smtClean="0">
                                  <a:solidFill>
                                    <a:srgbClr val="000000"/>
                                  </a:solidFill>
                                  <a:effectLst/>
                                  <a:latin typeface="Cambria Math" panose="02040503050406030204" pitchFamily="18" charset="0"/>
                                </a:rPr>
                                <m:t>[</m:t>
                              </m:r>
                              <m:r>
                                <m:rPr>
                                  <m:sty m:val="p"/>
                                </m:rPr>
                                <a:rPr lang="en-US" sz="1400">
                                  <a:solidFill>
                                    <a:srgbClr val="000000"/>
                                  </a:solidFill>
                                  <a:effectLst/>
                                  <a:latin typeface="Cambria Math" panose="02040503050406030204" pitchFamily="18" charset="0"/>
                                </a:rPr>
                                <m:t>hr</m:t>
                              </m:r>
                              <m:r>
                                <a:rPr lang="en-US" sz="1400">
                                  <a:solidFill>
                                    <a:srgbClr val="000000"/>
                                  </a:solidFill>
                                  <a:effectLst/>
                                  <a:latin typeface="Cambria Math" panose="02040503050406030204" pitchFamily="18" charset="0"/>
                                </a:rPr>
                                <m:t>]</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effectLst/>
                            </a:rPr>
                            <a:t> </a:t>
                          </a:r>
                          <a14:m>
                            <m:oMath xmlns:m="http://schemas.openxmlformats.org/officeDocument/2006/math">
                              <m:r>
                                <a:rPr lang="en-US" sz="1400" b="0" i="0" smtClean="0">
                                  <a:solidFill>
                                    <a:srgbClr val="000000"/>
                                  </a:solidFill>
                                  <a:effectLst/>
                                  <a:latin typeface="Cambria Math" panose="02040503050406030204" pitchFamily="18" charset="0"/>
                                </a:rPr>
                                <m:t>0.</m:t>
                              </m:r>
                              <m:r>
                                <a:rPr lang="en-US" sz="1400" smtClean="0">
                                  <a:solidFill>
                                    <a:srgbClr val="000000"/>
                                  </a:solidFill>
                                  <a:effectLst/>
                                  <a:latin typeface="Cambria Math" panose="02040503050406030204" pitchFamily="18" charset="0"/>
                                </a:rPr>
                                <m:t>1</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27435191"/>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Pumping Rate </a:t>
                          </a:r>
                          <a14:m>
                            <m:oMath xmlns:m="http://schemas.openxmlformats.org/officeDocument/2006/math">
                              <m:r>
                                <a:rPr lang="en-US" sz="1400">
                                  <a:solidFill>
                                    <a:srgbClr val="000000"/>
                                  </a:solidFill>
                                  <a:effectLst/>
                                  <a:latin typeface="Cambria Math" panose="02040503050406030204" pitchFamily="18" charset="0"/>
                                </a:rPr>
                                <m:t>[</m:t>
                              </m:r>
                              <m:sSup>
                                <m:sSupPr>
                                  <m:ctrlPr>
                                    <a:rPr lang="en-US" sz="1400" i="1">
                                      <a:solidFill>
                                        <a:srgbClr val="000000"/>
                                      </a:solidFill>
                                      <a:effectLst/>
                                      <a:latin typeface="Cambria Math" panose="02040503050406030204" pitchFamily="18" charset="0"/>
                                    </a:rPr>
                                  </m:ctrlPr>
                                </m:sSupPr>
                                <m:e>
                                  <m:r>
                                    <m:rPr>
                                      <m:sty m:val="p"/>
                                    </m:rPr>
                                    <a:rPr lang="en-US" sz="1400">
                                      <a:solidFill>
                                        <a:srgbClr val="000000"/>
                                      </a:solidFill>
                                      <a:effectLst/>
                                      <a:latin typeface="Cambria Math" panose="02040503050406030204" pitchFamily="18" charset="0"/>
                                    </a:rPr>
                                    <m:t>m</m:t>
                                  </m:r>
                                </m:e>
                                <m:sup>
                                  <m:r>
                                    <a:rPr lang="en-US" sz="1400">
                                      <a:solidFill>
                                        <a:srgbClr val="000000"/>
                                      </a:solidFill>
                                      <a:effectLst/>
                                      <a:latin typeface="Cambria Math" panose="02040503050406030204" pitchFamily="18" charset="0"/>
                                    </a:rPr>
                                    <m:t>3</m:t>
                                  </m:r>
                                </m:sup>
                              </m:sSup>
                              <m:r>
                                <a:rPr lang="en-US" sz="1400">
                                  <a:solidFill>
                                    <a:srgbClr val="000000"/>
                                  </a:solidFill>
                                  <a:effectLst/>
                                  <a:latin typeface="Cambria Math" panose="02040503050406030204" pitchFamily="18" charset="0"/>
                                </a:rPr>
                                <m:t>/</m:t>
                              </m:r>
                              <m:r>
                                <m:rPr>
                                  <m:sty m:val="p"/>
                                </m:rPr>
                                <a:rPr lang="en-US" sz="1400">
                                  <a:solidFill>
                                    <a:srgbClr val="000000"/>
                                  </a:solidFill>
                                  <a:effectLst/>
                                  <a:latin typeface="Cambria Math" panose="02040503050406030204" pitchFamily="18" charset="0"/>
                                </a:rPr>
                                <m:t>hr</m:t>
                              </m:r>
                              <m:r>
                                <a:rPr lang="en-US" sz="1400">
                                  <a:solidFill>
                                    <a:srgbClr val="000000"/>
                                  </a:solidFill>
                                  <a:effectLst/>
                                  <a:latin typeface="Cambria Math" panose="02040503050406030204" pitchFamily="18" charset="0"/>
                                </a:rPr>
                                <m:t>]</m:t>
                              </m:r>
                            </m:oMath>
                          </a14:m>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B w="9525"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sz="1400">
                                  <a:solidFill>
                                    <a:srgbClr val="000000"/>
                                  </a:solidFill>
                                  <a:effectLst/>
                                  <a:latin typeface="Cambria Math" panose="02040503050406030204" pitchFamily="18" charset="0"/>
                                </a:rPr>
                                <m:t>3.6</m:t>
                              </m:r>
                            </m:oMath>
                          </a14:m>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0522717"/>
                      </a:ext>
                    </a:extLst>
                  </a:tr>
                </a:tbl>
              </a:graphicData>
            </a:graphic>
          </p:graphicFrame>
        </mc:Choice>
        <mc:Fallback xmlns="">
          <p:graphicFrame>
            <p:nvGraphicFramePr>
              <p:cNvPr id="5" name="Table 4">
                <a:extLst>
                  <a:ext uri="{FF2B5EF4-FFF2-40B4-BE49-F238E27FC236}">
                    <a16:creationId xmlns:a16="http://schemas.microsoft.com/office/drawing/2014/main" id="{9009E613-43A8-478C-96A9-12C7E4C33E82}"/>
                  </a:ext>
                </a:extLst>
              </p:cNvPr>
              <p:cNvGraphicFramePr>
                <a:graphicFrameLocks noGrp="1"/>
              </p:cNvGraphicFramePr>
              <p:nvPr>
                <p:extLst>
                  <p:ext uri="{D42A27DB-BD31-4B8C-83A1-F6EECF244321}">
                    <p14:modId xmlns:p14="http://schemas.microsoft.com/office/powerpoint/2010/main" val="4252297371"/>
                  </p:ext>
                </p:extLst>
              </p:nvPr>
            </p:nvGraphicFramePr>
            <p:xfrm>
              <a:off x="4144722" y="1691685"/>
              <a:ext cx="5011153" cy="4165406"/>
            </p:xfrm>
            <a:graphic>
              <a:graphicData uri="http://schemas.openxmlformats.org/drawingml/2006/table">
                <a:tbl>
                  <a:tblPr>
                    <a:tableStyleId>{2D5ABB26-0587-4C30-8999-92F81FD0307C}</a:tableStyleId>
                  </a:tblPr>
                  <a:tblGrid>
                    <a:gridCol w="2871559">
                      <a:extLst>
                        <a:ext uri="{9D8B030D-6E8A-4147-A177-3AD203B41FA5}">
                          <a16:colId xmlns:a16="http://schemas.microsoft.com/office/drawing/2014/main" val="2632778863"/>
                        </a:ext>
                      </a:extLst>
                    </a:gridCol>
                    <a:gridCol w="2139594">
                      <a:extLst>
                        <a:ext uri="{9D8B030D-6E8A-4147-A177-3AD203B41FA5}">
                          <a16:colId xmlns:a16="http://schemas.microsoft.com/office/drawing/2014/main" val="198734533"/>
                        </a:ext>
                      </a:extLst>
                    </a:gridCol>
                  </a:tblGrid>
                  <a:tr h="584851">
                    <a:tc gridSpan="2">
                      <a:txBody>
                        <a:bodyPr/>
                        <a:lstStyle/>
                        <a:p>
                          <a:pPr marL="0" marR="0" algn="just">
                            <a:spcBef>
                              <a:spcPts val="0"/>
                            </a:spcBef>
                            <a:spcAft>
                              <a:spcPts val="600"/>
                            </a:spcAft>
                          </a:pPr>
                          <a:r>
                            <a:rPr lang="en-US" sz="1600" dirty="0">
                              <a:solidFill>
                                <a:srgbClr val="000000"/>
                              </a:solidFill>
                              <a:effectLst/>
                              <a:latin typeface="Times New Roman" panose="02020603050405020304" pitchFamily="18" charset="0"/>
                              <a:cs typeface="Times New Roman" panose="02020603050405020304" pitchFamily="18" charset="0"/>
                            </a:rPr>
                            <a:t>Hydrogeological and geostatistical parameters for the hydraulic tomography experiment </a:t>
                          </a:r>
                          <a:endParaRPr lang="en-US"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B w="9525"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039350701"/>
                      </a:ext>
                    </a:extLst>
                  </a:tr>
                  <a:tr h="296157">
                    <a:tc>
                      <a:txBody>
                        <a:bodyPr/>
                        <a:lstStyle/>
                        <a:p>
                          <a:pPr marL="0" marR="0">
                            <a:spcBef>
                              <a:spcPts val="0"/>
                            </a:spcBef>
                            <a:spcAft>
                              <a:spcPts val="0"/>
                            </a:spcAft>
                          </a:pPr>
                          <a:r>
                            <a:rPr lang="en-US" sz="1400" b="1">
                              <a:solidFill>
                                <a:srgbClr val="000000"/>
                              </a:solidFill>
                              <a:effectLst/>
                              <a:latin typeface="Times New Roman" panose="02020603050405020304" pitchFamily="18" charset="0"/>
                              <a:cs typeface="Times New Roman" panose="02020603050405020304" pitchFamily="18" charset="0"/>
                            </a:rPr>
                            <a:t>Parameter </a:t>
                          </a:r>
                          <a:endParaRPr lang="en-US" sz="1400" b="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400" b="1">
                              <a:solidFill>
                                <a:srgbClr val="000000"/>
                              </a:solidFill>
                              <a:effectLst/>
                              <a:latin typeface="Times New Roman" panose="02020603050405020304" pitchFamily="18" charset="0"/>
                              <a:cs typeface="Times New Roman" panose="02020603050405020304" pitchFamily="18" charset="0"/>
                            </a:rPr>
                            <a:t>Values</a:t>
                          </a:r>
                          <a:endParaRPr lang="en-US" sz="1400" b="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9811220"/>
                      </a:ext>
                    </a:extLst>
                  </a:tr>
                  <a:tr h="252646">
                    <a:tc>
                      <a:txBody>
                        <a:bodyPr/>
                        <a:lstStyle/>
                        <a:p>
                          <a:endParaRPr lang="en-US"/>
                        </a:p>
                      </a:txBody>
                      <a:tcPr marL="68580" marR="68580" marT="0" marB="0">
                        <a:lnT w="9525" cap="flat" cmpd="sng" algn="ctr">
                          <a:solidFill>
                            <a:schemeClr val="tx1"/>
                          </a:solidFill>
                          <a:prstDash val="solid"/>
                          <a:round/>
                          <a:headEnd type="none" w="med" len="med"/>
                          <a:tailEnd type="none" w="med" len="med"/>
                        </a:lnT>
                        <a:blipFill>
                          <a:blip r:embed="rId3"/>
                          <a:stretch>
                            <a:fillRect t="-378049" r="-74576" b="-1241463"/>
                          </a:stretch>
                        </a:blipFill>
                      </a:tcPr>
                    </a:tc>
                    <a:tc>
                      <a:txBody>
                        <a:bodyPr/>
                        <a:lstStyle/>
                        <a:p>
                          <a:endParaRPr lang="en-US"/>
                        </a:p>
                      </a:txBody>
                      <a:tcPr marL="68580" marR="68580" marT="0" marB="0">
                        <a:lnT w="9525" cap="flat" cmpd="sng" algn="ctr">
                          <a:solidFill>
                            <a:schemeClr val="tx1"/>
                          </a:solidFill>
                          <a:prstDash val="solid"/>
                          <a:round/>
                          <a:headEnd type="none" w="med" len="med"/>
                          <a:tailEnd type="none" w="med" len="med"/>
                        </a:lnT>
                        <a:blipFill>
                          <a:blip r:embed="rId3"/>
                          <a:stretch>
                            <a:fillRect l="-134473" t="-378049" r="-285" b="-1241463"/>
                          </a:stretch>
                        </a:blipFill>
                      </a:tcPr>
                    </a:tc>
                    <a:extLst>
                      <a:ext uri="{0D108BD9-81ED-4DB2-BD59-A6C34878D82A}">
                        <a16:rowId xmlns:a16="http://schemas.microsoft.com/office/drawing/2014/main" val="3279116531"/>
                      </a:ext>
                    </a:extLst>
                  </a:tr>
                  <a:tr h="252646">
                    <a:tc>
                      <a:txBody>
                        <a:bodyPr/>
                        <a:lstStyle/>
                        <a:p>
                          <a:endParaRPr lang="en-US"/>
                        </a:p>
                      </a:txBody>
                      <a:tcPr marL="68580" marR="68580" marT="0" marB="0">
                        <a:blipFill>
                          <a:blip r:embed="rId3"/>
                          <a:stretch>
                            <a:fillRect t="-466667" r="-74576" b="-1111905"/>
                          </a:stretch>
                        </a:blipFill>
                      </a:tcPr>
                    </a:tc>
                    <a:tc>
                      <a:txBody>
                        <a:bodyPr/>
                        <a:lstStyle/>
                        <a:p>
                          <a:endParaRPr lang="en-US"/>
                        </a:p>
                      </a:txBody>
                      <a:tcPr marL="68580" marR="68580" marT="0" marB="0">
                        <a:blipFill>
                          <a:blip r:embed="rId3"/>
                          <a:stretch>
                            <a:fillRect l="-134473" t="-466667" r="-285" b="-1111905"/>
                          </a:stretch>
                        </a:blipFill>
                      </a:tcPr>
                    </a:tc>
                    <a:extLst>
                      <a:ext uri="{0D108BD9-81ED-4DB2-BD59-A6C34878D82A}">
                        <a16:rowId xmlns:a16="http://schemas.microsoft.com/office/drawing/2014/main" val="2179060679"/>
                      </a:ext>
                    </a:extLst>
                  </a:tr>
                  <a:tr h="252646">
                    <a:tc>
                      <a:txBody>
                        <a:bodyPr/>
                        <a:lstStyle/>
                        <a:p>
                          <a:endParaRPr lang="en-US"/>
                        </a:p>
                      </a:txBody>
                      <a:tcPr marL="68580" marR="68580" marT="0" marB="0">
                        <a:blipFill>
                          <a:blip r:embed="rId3"/>
                          <a:stretch>
                            <a:fillRect t="-580488" r="-74576" b="-1039024"/>
                          </a:stretch>
                        </a:blipFill>
                      </a:tcPr>
                    </a:tc>
                    <a:tc>
                      <a:txBody>
                        <a:bodyPr/>
                        <a:lstStyle/>
                        <a:p>
                          <a:endParaRPr lang="en-US"/>
                        </a:p>
                      </a:txBody>
                      <a:tcPr marL="68580" marR="68580" marT="0" marB="0">
                        <a:blipFill>
                          <a:blip r:embed="rId3"/>
                          <a:stretch>
                            <a:fillRect l="-134473" t="-580488" r="-285" b="-1039024"/>
                          </a:stretch>
                        </a:blipFill>
                      </a:tcPr>
                    </a:tc>
                    <a:extLst>
                      <a:ext uri="{0D108BD9-81ED-4DB2-BD59-A6C34878D82A}">
                        <a16:rowId xmlns:a16="http://schemas.microsoft.com/office/drawing/2014/main" val="499655622"/>
                      </a:ext>
                    </a:extLst>
                  </a:tr>
                  <a:tr h="252646">
                    <a:tc>
                      <a:txBody>
                        <a:bodyPr/>
                        <a:lstStyle/>
                        <a:p>
                          <a:endParaRPr lang="en-US"/>
                        </a:p>
                      </a:txBody>
                      <a:tcPr marL="68580" marR="68580" marT="0" marB="0">
                        <a:blipFill>
                          <a:blip r:embed="rId3"/>
                          <a:stretch>
                            <a:fillRect t="-664286" r="-74576" b="-914286"/>
                          </a:stretch>
                        </a:blipFill>
                      </a:tcPr>
                    </a:tc>
                    <a:tc>
                      <a:txBody>
                        <a:bodyPr/>
                        <a:lstStyle/>
                        <a:p>
                          <a:pPr marL="0" marR="0">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5229490"/>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      Geometric mean</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34473" t="-782927" r="-285" b="-836585"/>
                          </a:stretch>
                        </a:blipFill>
                      </a:tcPr>
                    </a:tc>
                    <a:extLst>
                      <a:ext uri="{0D108BD9-81ED-4DB2-BD59-A6C34878D82A}">
                        <a16:rowId xmlns:a16="http://schemas.microsoft.com/office/drawing/2014/main" val="3285120893"/>
                      </a:ext>
                    </a:extLst>
                  </a:tr>
                  <a:tr h="252646">
                    <a:tc>
                      <a:txBody>
                        <a:bodyPr/>
                        <a:lstStyle/>
                        <a:p>
                          <a:endParaRPr lang="en-US"/>
                        </a:p>
                      </a:txBody>
                      <a:tcPr marL="68580" marR="68580" marT="0" marB="0">
                        <a:blipFill>
                          <a:blip r:embed="rId3"/>
                          <a:stretch>
                            <a:fillRect t="-861905" r="-74576" b="-716667"/>
                          </a:stretch>
                        </a:blipFill>
                      </a:tcPr>
                    </a:tc>
                    <a:tc>
                      <a:txBody>
                        <a:bodyPr/>
                        <a:lstStyle/>
                        <a:p>
                          <a:endParaRPr lang="en-US"/>
                        </a:p>
                      </a:txBody>
                      <a:tcPr marL="68580" marR="68580" marT="0" marB="0">
                        <a:blipFill>
                          <a:blip r:embed="rId3"/>
                          <a:stretch>
                            <a:fillRect l="-134473" t="-861905" r="-285" b="-716667"/>
                          </a:stretch>
                        </a:blipFill>
                      </a:tcPr>
                    </a:tc>
                    <a:extLst>
                      <a:ext uri="{0D108BD9-81ED-4DB2-BD59-A6C34878D82A}">
                        <a16:rowId xmlns:a16="http://schemas.microsoft.com/office/drawing/2014/main" val="2194240992"/>
                      </a:ext>
                    </a:extLst>
                  </a:tr>
                  <a:tr h="252646">
                    <a:tc>
                      <a:txBody>
                        <a:bodyPr/>
                        <a:lstStyle/>
                        <a:p>
                          <a:endParaRPr lang="en-US"/>
                        </a:p>
                      </a:txBody>
                      <a:tcPr marL="68580" marR="68580" marT="0" marB="0">
                        <a:blipFill>
                          <a:blip r:embed="rId3"/>
                          <a:stretch>
                            <a:fillRect t="-985366" r="-74576" b="-634146"/>
                          </a:stretch>
                        </a:blipFill>
                      </a:tcPr>
                    </a:tc>
                    <a:tc>
                      <a:txBody>
                        <a:bodyPr/>
                        <a:lstStyle/>
                        <a:p>
                          <a:endParaRPr lang="en-US"/>
                        </a:p>
                      </a:txBody>
                      <a:tcPr marL="68580" marR="68580" marT="0" marB="0">
                        <a:blipFill>
                          <a:blip r:embed="rId3"/>
                          <a:stretch>
                            <a:fillRect l="-134473" t="-985366" r="-285" b="-634146"/>
                          </a:stretch>
                        </a:blipFill>
                      </a:tcPr>
                    </a:tc>
                    <a:extLst>
                      <a:ext uri="{0D108BD9-81ED-4DB2-BD59-A6C34878D82A}">
                        <a16:rowId xmlns:a16="http://schemas.microsoft.com/office/drawing/2014/main" val="1560590148"/>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Left Boundary</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34473" t="-1059524" r="-285" b="-519048"/>
                          </a:stretch>
                        </a:blipFill>
                      </a:tcPr>
                    </a:tc>
                    <a:extLst>
                      <a:ext uri="{0D108BD9-81ED-4DB2-BD59-A6C34878D82A}">
                        <a16:rowId xmlns:a16="http://schemas.microsoft.com/office/drawing/2014/main" val="3277617529"/>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Right Boundary</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34473" t="-1187805" r="-285" b="-431707"/>
                          </a:stretch>
                        </a:blipFill>
                      </a:tcPr>
                    </a:tc>
                    <a:extLst>
                      <a:ext uri="{0D108BD9-81ED-4DB2-BD59-A6C34878D82A}">
                        <a16:rowId xmlns:a16="http://schemas.microsoft.com/office/drawing/2014/main" val="1907112204"/>
                      </a:ext>
                    </a:extLst>
                  </a:tr>
                  <a:tr h="252646">
                    <a:tc>
                      <a:txBody>
                        <a:bodyPr/>
                        <a:lstStyle/>
                        <a:p>
                          <a:pPr marL="0" marR="0" algn="just">
                            <a:spcBef>
                              <a:spcPts val="0"/>
                            </a:spcBef>
                            <a:spcAft>
                              <a:spcPts val="0"/>
                            </a:spcAft>
                          </a:pPr>
                          <a:r>
                            <a:rPr lang="en-US" sz="1400">
                              <a:solidFill>
                                <a:srgbClr val="000000"/>
                              </a:solidFill>
                              <a:effectLst/>
                              <a:latin typeface="Times New Roman" panose="02020603050405020304" pitchFamily="18" charset="0"/>
                              <a:cs typeface="Times New Roman" panose="02020603050405020304" pitchFamily="18" charset="0"/>
                            </a:rPr>
                            <a:t>Initial Condition</a:t>
                          </a:r>
                          <a:endParaRPr lang="en-US" sz="140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134473" t="-1257143" r="-285" b="-321429"/>
                          </a:stretch>
                        </a:blipFill>
                      </a:tcPr>
                    </a:tc>
                    <a:extLst>
                      <a:ext uri="{0D108BD9-81ED-4DB2-BD59-A6C34878D82A}">
                        <a16:rowId xmlns:a16="http://schemas.microsoft.com/office/drawing/2014/main" val="1262190880"/>
                      </a:ext>
                    </a:extLst>
                  </a:tr>
                  <a:tr h="252646">
                    <a:tc>
                      <a:txBody>
                        <a:bodyPr/>
                        <a:lstStyle/>
                        <a:p>
                          <a:endParaRPr lang="en-US"/>
                        </a:p>
                      </a:txBody>
                      <a:tcPr marL="68580" marR="68580" marT="0" marB="0">
                        <a:blipFill>
                          <a:blip r:embed="rId3"/>
                          <a:stretch>
                            <a:fillRect t="-1390244" r="-74576" b="-229268"/>
                          </a:stretch>
                        </a:blipFill>
                      </a:tcPr>
                    </a:tc>
                    <a:tc>
                      <a:txBody>
                        <a:bodyPr/>
                        <a:lstStyle/>
                        <a:p>
                          <a:endParaRPr lang="en-US"/>
                        </a:p>
                      </a:txBody>
                      <a:tcPr marL="68580" marR="68580" marT="0" marB="0">
                        <a:blipFill>
                          <a:blip r:embed="rId3"/>
                          <a:stretch>
                            <a:fillRect l="-134473" t="-1390244" r="-285" b="-229268"/>
                          </a:stretch>
                        </a:blipFill>
                      </a:tcPr>
                    </a:tc>
                    <a:extLst>
                      <a:ext uri="{0D108BD9-81ED-4DB2-BD59-A6C34878D82A}">
                        <a16:rowId xmlns:a16="http://schemas.microsoft.com/office/drawing/2014/main" val="1601523371"/>
                      </a:ext>
                    </a:extLst>
                  </a:tr>
                  <a:tr h="252646">
                    <a:tc>
                      <a:txBody>
                        <a:bodyPr/>
                        <a:lstStyle/>
                        <a:p>
                          <a:endParaRPr lang="en-US"/>
                        </a:p>
                      </a:txBody>
                      <a:tcPr marL="68580" marR="68580" marT="0" marB="0">
                        <a:blipFill>
                          <a:blip r:embed="rId3"/>
                          <a:stretch>
                            <a:fillRect t="-1454762" r="-74576" b="-123810"/>
                          </a:stretch>
                        </a:blipFill>
                      </a:tcPr>
                    </a:tc>
                    <a:tc>
                      <a:txBody>
                        <a:bodyPr/>
                        <a:lstStyle/>
                        <a:p>
                          <a:endParaRPr lang="en-US"/>
                        </a:p>
                      </a:txBody>
                      <a:tcPr marL="68580" marR="68580" marT="0" marB="0">
                        <a:blipFill>
                          <a:blip r:embed="rId3"/>
                          <a:stretch>
                            <a:fillRect l="-134473" t="-1454762" r="-285" b="-123810"/>
                          </a:stretch>
                        </a:blipFill>
                      </a:tcPr>
                    </a:tc>
                    <a:extLst>
                      <a:ext uri="{0D108BD9-81ED-4DB2-BD59-A6C34878D82A}">
                        <a16:rowId xmlns:a16="http://schemas.microsoft.com/office/drawing/2014/main" val="1427435191"/>
                      </a:ext>
                    </a:extLst>
                  </a:tr>
                  <a:tr h="252646">
                    <a:tc>
                      <a:txBody>
                        <a:bodyPr/>
                        <a:lstStyle/>
                        <a:p>
                          <a:endParaRPr lang="en-US"/>
                        </a:p>
                      </a:txBody>
                      <a:tcPr marL="68580" marR="68580" marT="0" marB="0">
                        <a:lnB w="9525" cap="flat" cmpd="sng" algn="ctr">
                          <a:solidFill>
                            <a:schemeClr val="tx1"/>
                          </a:solidFill>
                          <a:prstDash val="solid"/>
                          <a:round/>
                          <a:headEnd type="none" w="med" len="med"/>
                          <a:tailEnd type="none" w="med" len="med"/>
                        </a:lnB>
                        <a:blipFill>
                          <a:blip r:embed="rId3"/>
                          <a:stretch>
                            <a:fillRect t="-1592683" r="-74576" b="-26829"/>
                          </a:stretch>
                        </a:blipFill>
                      </a:tcPr>
                    </a:tc>
                    <a:tc>
                      <a:txBody>
                        <a:bodyPr/>
                        <a:lstStyle/>
                        <a:p>
                          <a:endParaRPr lang="en-US"/>
                        </a:p>
                      </a:txBody>
                      <a:tcPr marL="68580" marR="68580" marT="0" marB="0">
                        <a:lnB w="9525" cap="flat" cmpd="sng" algn="ctr">
                          <a:solidFill>
                            <a:schemeClr val="tx1"/>
                          </a:solidFill>
                          <a:prstDash val="solid"/>
                          <a:round/>
                          <a:headEnd type="none" w="med" len="med"/>
                          <a:tailEnd type="none" w="med" len="med"/>
                        </a:lnB>
                        <a:blipFill>
                          <a:blip r:embed="rId3"/>
                          <a:stretch>
                            <a:fillRect l="-134473" t="-1592683" r="-285" b="-26829"/>
                          </a:stretch>
                        </a:blipFill>
                      </a:tcPr>
                    </a:tc>
                    <a:extLst>
                      <a:ext uri="{0D108BD9-81ED-4DB2-BD59-A6C34878D82A}">
                        <a16:rowId xmlns:a16="http://schemas.microsoft.com/office/drawing/2014/main" val="1760522717"/>
                      </a:ext>
                    </a:extLst>
                  </a:tr>
                </a:tbl>
              </a:graphicData>
            </a:graphic>
          </p:graphicFrame>
        </mc:Fallback>
      </mc:AlternateContent>
      <p:pic>
        <p:nvPicPr>
          <p:cNvPr id="6" name="Picture 5">
            <a:extLst>
              <a:ext uri="{FF2B5EF4-FFF2-40B4-BE49-F238E27FC236}">
                <a16:creationId xmlns:a16="http://schemas.microsoft.com/office/drawing/2014/main" id="{B39FC712-2DF5-4200-8485-7A47F333AA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119" y="1691685"/>
            <a:ext cx="2815036" cy="5001574"/>
          </a:xfrm>
          <a:prstGeom prst="rect">
            <a:avLst/>
          </a:prstGeom>
        </p:spPr>
      </p:pic>
    </p:spTree>
    <p:extLst>
      <p:ext uri="{BB962C8B-B14F-4D97-AF65-F5344CB8AC3E}">
        <p14:creationId xmlns:p14="http://schemas.microsoft.com/office/powerpoint/2010/main" val="25212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09CA8A-CE8A-42F2-A68D-3D0D2D3C030B}"/>
              </a:ext>
            </a:extLst>
          </p:cNvPr>
          <p:cNvSpPr>
            <a:spLocks noGrp="1"/>
          </p:cNvSpPr>
          <p:nvPr>
            <p:ph type="title"/>
          </p:nvPr>
        </p:nvSpPr>
        <p:spPr>
          <a:xfrm>
            <a:off x="1" y="1042431"/>
            <a:ext cx="6840186" cy="381681"/>
          </a:xfrm>
        </p:spPr>
        <p:txBody>
          <a:bodyPr>
            <a:noAutofit/>
          </a:bodyPr>
          <a:lstStyle/>
          <a:p>
            <a:r>
              <a:rPr lang="en-US" sz="3200" cap="none" dirty="0">
                <a:latin typeface="+mn-lt"/>
              </a:rPr>
              <a:t>Appendix – PDE Loss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DC06A1E-6388-4FEA-924E-165F63B8A103}"/>
                  </a:ext>
                </a:extLst>
              </p:cNvPr>
              <p:cNvSpPr txBox="1"/>
              <p:nvPr/>
            </p:nvSpPr>
            <p:spPr>
              <a:xfrm>
                <a:off x="624530" y="1809902"/>
                <a:ext cx="11327218" cy="1619098"/>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Physical Constraints: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sub>
                    </m:sSub>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h</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e>
                        </m:d>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den>
                    </m:f>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h</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e>
                        </m:d>
                      </m:e>
                    </m:d>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=0, </m:t>
                    </m:r>
                  </m:oMath>
                </a14:m>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PDE residual:</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m:t>
                              </m:r>
                            </m:sup>
                          </m:s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𝑇𝑁𝑁</m:t>
                          </m:r>
                        </m:sub>
                      </m:sSub>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d>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sub>
                      </m:sSub>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m:t>
                              </m:r>
                            </m:sup>
                          </m:sSup>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d>
                        </m:num>
                        <m:den>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den>
                      </m:f>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𝑇𝑁𝑁</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d>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m:t>
                              </m:r>
                            </m:sup>
                          </m:sSup>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d>
                        </m:e>
                      </m:d>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0" name="TextBox 9">
                <a:extLst>
                  <a:ext uri="{FF2B5EF4-FFF2-40B4-BE49-F238E27FC236}">
                    <a16:creationId xmlns:a16="http://schemas.microsoft.com/office/drawing/2014/main" id="{2DC06A1E-6388-4FEA-924E-165F63B8A103}"/>
                  </a:ext>
                </a:extLst>
              </p:cNvPr>
              <p:cNvSpPr txBox="1">
                <a:spLocks noRot="1" noChangeAspect="1" noMove="1" noResize="1" noEditPoints="1" noAdjustHandles="1" noChangeArrowheads="1" noChangeShapeType="1" noTextEdit="1"/>
              </p:cNvSpPr>
              <p:nvPr/>
            </p:nvSpPr>
            <p:spPr>
              <a:xfrm>
                <a:off x="624530" y="1809902"/>
                <a:ext cx="11327218" cy="1619098"/>
              </a:xfrm>
              <a:prstGeom prst="rect">
                <a:avLst/>
              </a:prstGeom>
              <a:blipFill>
                <a:blip r:embed="rId3"/>
                <a:stretch>
                  <a:fillRect l="-430" t="-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7C1776-6822-48C5-9B92-AC4B737E8FA5}"/>
                  </a:ext>
                </a:extLst>
              </p:cNvPr>
              <p:cNvSpPr txBox="1"/>
              <p:nvPr/>
            </p:nvSpPr>
            <p:spPr>
              <a:xfrm>
                <a:off x="624530" y="3803624"/>
                <a:ext cx="11327218" cy="96757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PDE for non-pumping grid:</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f>
                        <m:f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fPr>
                        <m:num>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num>
                        <m:den>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den>
                      </m:f>
                      <m:nary>
                        <m:naryPr>
                          <m:chr m:val="∑"/>
                          <m:limLoc m:val="subSup"/>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up>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sup>
                        <m:e>
                          <m:sSup>
                            <m:s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pPr>
                            <m:e>
                              <m:d>
                                <m:dPr>
                                  <m:begChr m:val="|"/>
                                  <m:endChr m:val="|"/>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𝑇𝑁𝑁</m:t>
                                      </m:r>
                                    </m:sub>
                                  </m:sSub>
                                  <m:d>
                                    <m:d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e>
                                  </m:d>
                                </m:e>
                              </m:d>
                            </m:e>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p>
                          </m:sSup>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1" name="TextBox 10">
                <a:extLst>
                  <a:ext uri="{FF2B5EF4-FFF2-40B4-BE49-F238E27FC236}">
                    <a16:creationId xmlns:a16="http://schemas.microsoft.com/office/drawing/2014/main" id="{817C1776-6822-48C5-9B92-AC4B737E8FA5}"/>
                  </a:ext>
                </a:extLst>
              </p:cNvPr>
              <p:cNvSpPr txBox="1">
                <a:spLocks noRot="1" noChangeAspect="1" noMove="1" noResize="1" noEditPoints="1" noAdjustHandles="1" noChangeArrowheads="1" noChangeShapeType="1" noTextEdit="1"/>
              </p:cNvSpPr>
              <p:nvPr/>
            </p:nvSpPr>
            <p:spPr>
              <a:xfrm>
                <a:off x="624530" y="3803624"/>
                <a:ext cx="11327218" cy="967573"/>
              </a:xfrm>
              <a:prstGeom prst="rect">
                <a:avLst/>
              </a:prstGeom>
              <a:blipFill>
                <a:blip r:embed="rId4"/>
                <a:stretch>
                  <a:fillRect l="-430" t="-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9EC7006-3A9B-443C-8F15-1F00E0F0B86B}"/>
                  </a:ext>
                </a:extLst>
              </p:cNvPr>
              <p:cNvSpPr txBox="1"/>
              <p:nvPr/>
            </p:nvSpPr>
            <p:spPr>
              <a:xfrm>
                <a:off x="624530" y="4947055"/>
                <a:ext cx="11327218" cy="97764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PDE for pumping grid:</a:t>
                </a:r>
                <a:endParaRPr kumimoji="0" lang="en-US" sz="1800" b="0" i="1" u="none" strike="noStrike" kern="0" cap="none" spc="0" normalizeH="0" baseline="0" noProof="0" dirty="0">
                  <a:ln>
                    <a:noFill/>
                  </a:ln>
                  <a:solidFill>
                    <a:prstClr val="black"/>
                  </a:solidFill>
                  <a:effectLst/>
                  <a:uLnTx/>
                  <a:uFillTx/>
                  <a:latin typeface="Cambria Math" panose="020405030504060302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𝑝</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f>
                        <m:f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fPr>
                        <m:num>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num>
                        <m:den>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𝑝</m:t>
                              </m:r>
                            </m:sub>
                          </m:sSub>
                        </m:den>
                      </m:f>
                      <m:nary>
                        <m:naryPr>
                          <m:chr m:val="∑"/>
                          <m:limLoc m:val="subSup"/>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up>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𝑝</m:t>
                              </m:r>
                            </m:sub>
                          </m:sSub>
                        </m:sup>
                        <m:e>
                          <m:sSup>
                            <m:s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pPr>
                            <m:e>
                              <m:d>
                                <m:dPr>
                                  <m:begChr m:val="|"/>
                                  <m:endChr m:val="|"/>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𝑁𝑁</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𝑇𝑁𝑁</m:t>
                                      </m:r>
                                    </m:sub>
                                  </m:sSub>
                                  <m:d>
                                    <m:d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𝑝</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𝑝</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𝑝</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𝑄</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𝑝</m:t>
                                      </m:r>
                                    </m:sub>
                                  </m:sSub>
                                </m:e>
                              </m:d>
                            </m:e>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p>
                          </m:sSup>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2" name="TextBox 11">
                <a:extLst>
                  <a:ext uri="{FF2B5EF4-FFF2-40B4-BE49-F238E27FC236}">
                    <a16:creationId xmlns:a16="http://schemas.microsoft.com/office/drawing/2014/main" id="{E9EC7006-3A9B-443C-8F15-1F00E0F0B86B}"/>
                  </a:ext>
                </a:extLst>
              </p:cNvPr>
              <p:cNvSpPr txBox="1">
                <a:spLocks noRot="1" noChangeAspect="1" noMove="1" noResize="1" noEditPoints="1" noAdjustHandles="1" noChangeArrowheads="1" noChangeShapeType="1" noTextEdit="1"/>
              </p:cNvSpPr>
              <p:nvPr/>
            </p:nvSpPr>
            <p:spPr>
              <a:xfrm>
                <a:off x="624530" y="4947055"/>
                <a:ext cx="11327218" cy="977640"/>
              </a:xfrm>
              <a:prstGeom prst="rect">
                <a:avLst/>
              </a:prstGeom>
              <a:blipFill>
                <a:blip r:embed="rId5"/>
                <a:stretch>
                  <a:fillRect l="-430" t="-3750"/>
                </a:stretch>
              </a:blipFill>
            </p:spPr>
            <p:txBody>
              <a:bodyPr/>
              <a:lstStyle/>
              <a:p>
                <a:r>
                  <a:rPr lang="en-US">
                    <a:noFill/>
                  </a:rPr>
                  <a:t> </a:t>
                </a:r>
              </a:p>
            </p:txBody>
          </p:sp>
        </mc:Fallback>
      </mc:AlternateContent>
    </p:spTree>
    <p:extLst>
      <p:ext uri="{BB962C8B-B14F-4D97-AF65-F5344CB8AC3E}">
        <p14:creationId xmlns:p14="http://schemas.microsoft.com/office/powerpoint/2010/main" val="2052288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64CA-35AB-0740-BC69-5C9E68D3738A}"/>
              </a:ext>
            </a:extLst>
          </p:cNvPr>
          <p:cNvSpPr>
            <a:spLocks noGrp="1"/>
          </p:cNvSpPr>
          <p:nvPr>
            <p:ph type="title"/>
          </p:nvPr>
        </p:nvSpPr>
        <p:spPr>
          <a:xfrm>
            <a:off x="0" y="1042431"/>
            <a:ext cx="9404567" cy="381681"/>
          </a:xfrm>
        </p:spPr>
        <p:txBody>
          <a:bodyPr>
            <a:noAutofit/>
          </a:bodyPr>
          <a:lstStyle/>
          <a:p>
            <a:r>
              <a:rPr lang="en-US" sz="3200" cap="none" dirty="0">
                <a:latin typeface="+mn-lt"/>
              </a:rPr>
              <a:t>Groundwater Pumping Test</a:t>
            </a:r>
          </a:p>
        </p:txBody>
      </p:sp>
      <p:pic>
        <p:nvPicPr>
          <p:cNvPr id="7" name="Picture 6">
            <a:extLst>
              <a:ext uri="{FF2B5EF4-FFF2-40B4-BE49-F238E27FC236}">
                <a16:creationId xmlns:a16="http://schemas.microsoft.com/office/drawing/2014/main" id="{BCBFCF86-DD9D-42D6-90AF-2AA69E8E5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687" y="2386324"/>
            <a:ext cx="5834626" cy="3615505"/>
          </a:xfrm>
          <a:prstGeom prst="rect">
            <a:avLst/>
          </a:prstGeom>
        </p:spPr>
      </p:pic>
      <p:sp>
        <p:nvSpPr>
          <p:cNvPr id="8" name="TextBox 7">
            <a:extLst>
              <a:ext uri="{FF2B5EF4-FFF2-40B4-BE49-F238E27FC236}">
                <a16:creationId xmlns:a16="http://schemas.microsoft.com/office/drawing/2014/main" id="{81C915CD-B03D-4CC3-83F3-A393E0D297F1}"/>
              </a:ext>
            </a:extLst>
          </p:cNvPr>
          <p:cNvSpPr txBox="1"/>
          <p:nvPr/>
        </p:nvSpPr>
        <p:spPr>
          <a:xfrm>
            <a:off x="2489786" y="1666761"/>
            <a:ext cx="72124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Pumping test is widely used to investigate porous media property and simulate groundwater (GW) flow.</a:t>
            </a:r>
          </a:p>
        </p:txBody>
      </p:sp>
      <p:sp>
        <p:nvSpPr>
          <p:cNvPr id="9" name="Rectangle 8">
            <a:extLst>
              <a:ext uri="{FF2B5EF4-FFF2-40B4-BE49-F238E27FC236}">
                <a16:creationId xmlns:a16="http://schemas.microsoft.com/office/drawing/2014/main" id="{AFFC343A-755E-4F43-B8D7-14DE11B4F173}"/>
              </a:ext>
            </a:extLst>
          </p:cNvPr>
          <p:cNvSpPr/>
          <p:nvPr/>
        </p:nvSpPr>
        <p:spPr>
          <a:xfrm>
            <a:off x="5140127" y="4266252"/>
            <a:ext cx="1522769" cy="127773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02D7C05-D482-4CDA-BE19-7562DC40A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9403" y="3806396"/>
            <a:ext cx="2387116" cy="2147071"/>
          </a:xfrm>
          <a:prstGeom prst="rect">
            <a:avLst/>
          </a:prstGeom>
        </p:spPr>
      </p:pic>
      <p:cxnSp>
        <p:nvCxnSpPr>
          <p:cNvPr id="11" name="Straight Arrow Connector 10">
            <a:extLst>
              <a:ext uri="{FF2B5EF4-FFF2-40B4-BE49-F238E27FC236}">
                <a16:creationId xmlns:a16="http://schemas.microsoft.com/office/drawing/2014/main" id="{5B10BC7C-0DD3-43F2-938E-55076A9FD5A8}"/>
              </a:ext>
            </a:extLst>
          </p:cNvPr>
          <p:cNvCxnSpPr>
            <a:cxnSpLocks/>
          </p:cNvCxnSpPr>
          <p:nvPr/>
        </p:nvCxnSpPr>
        <p:spPr>
          <a:xfrm>
            <a:off x="6662896" y="4726602"/>
            <a:ext cx="291650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descr="Three-Dimensional Mapping of Soil Chemical Characteristics at Micrometric  Scale by Combining 2D SEM-EDX Data and 3D X-Ray CT Images | PLOS ONE">
            <a:extLst>
              <a:ext uri="{FF2B5EF4-FFF2-40B4-BE49-F238E27FC236}">
                <a16:creationId xmlns:a16="http://schemas.microsoft.com/office/drawing/2014/main" id="{47D7E542-4071-4377-BB2B-CEFECDD91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660" y="3618552"/>
            <a:ext cx="2209538" cy="219572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6BD027E3-7053-46D1-B80C-CBAB194D63DF}"/>
              </a:ext>
            </a:extLst>
          </p:cNvPr>
          <p:cNvCxnSpPr>
            <a:cxnSpLocks/>
          </p:cNvCxnSpPr>
          <p:nvPr/>
        </p:nvCxnSpPr>
        <p:spPr>
          <a:xfrm flipH="1">
            <a:off x="2460199" y="4724502"/>
            <a:ext cx="26799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EA2D6CA-55CA-4ABD-BFC1-6218DDE03EF5}"/>
              </a:ext>
            </a:extLst>
          </p:cNvPr>
          <p:cNvSpPr txBox="1"/>
          <p:nvPr/>
        </p:nvSpPr>
        <p:spPr>
          <a:xfrm>
            <a:off x="513095" y="2816837"/>
            <a:ext cx="1741818" cy="400110"/>
          </a:xfrm>
          <a:prstGeom prst="rect">
            <a:avLst/>
          </a:prstGeom>
          <a:noFill/>
        </p:spPr>
        <p:txBody>
          <a:bodyPr wrap="square" rtlCol="0">
            <a:spAutoFit/>
          </a:bodyPr>
          <a:lstStyle/>
          <a:p>
            <a:r>
              <a:rPr lang="en-US" sz="2000" dirty="0">
                <a:solidFill>
                  <a:srgbClr val="000000"/>
                </a:solidFill>
                <a:latin typeface="Times New Roman" panose="02020603050405020304" pitchFamily="18" charset="0"/>
                <a:cs typeface="Times New Roman" panose="02020603050405020304" pitchFamily="18" charset="0"/>
              </a:rPr>
              <a:t>Porous media</a:t>
            </a:r>
          </a:p>
        </p:txBody>
      </p:sp>
      <p:sp>
        <p:nvSpPr>
          <p:cNvPr id="15" name="TextBox 14">
            <a:extLst>
              <a:ext uri="{FF2B5EF4-FFF2-40B4-BE49-F238E27FC236}">
                <a16:creationId xmlns:a16="http://schemas.microsoft.com/office/drawing/2014/main" id="{595225FC-38CB-4520-A90F-06989285C30A}"/>
              </a:ext>
            </a:extLst>
          </p:cNvPr>
          <p:cNvSpPr txBox="1"/>
          <p:nvPr/>
        </p:nvSpPr>
        <p:spPr>
          <a:xfrm>
            <a:off x="9843503" y="2816837"/>
            <a:ext cx="1881958" cy="400110"/>
          </a:xfrm>
          <a:prstGeom prst="rect">
            <a:avLst/>
          </a:prstGeom>
          <a:noFill/>
        </p:spPr>
        <p:txBody>
          <a:bodyPr wrap="square" rtlCol="0">
            <a:spAutoFit/>
          </a:bodyPr>
          <a:lstStyle/>
          <a:p>
            <a:r>
              <a:rPr lang="en-US" sz="2000" dirty="0">
                <a:solidFill>
                  <a:srgbClr val="000000"/>
                </a:solidFill>
                <a:latin typeface="Times New Roman" panose="02020603050405020304" pitchFamily="18" charset="0"/>
                <a:cs typeface="Times New Roman" panose="02020603050405020304" pitchFamily="18" charset="0"/>
              </a:rPr>
              <a:t>Hydraulic heads</a:t>
            </a:r>
          </a:p>
        </p:txBody>
      </p:sp>
      <p:cxnSp>
        <p:nvCxnSpPr>
          <p:cNvPr id="16" name="Straight Arrow Connector 15">
            <a:extLst>
              <a:ext uri="{FF2B5EF4-FFF2-40B4-BE49-F238E27FC236}">
                <a16:creationId xmlns:a16="http://schemas.microsoft.com/office/drawing/2014/main" id="{DBB503C6-7293-43F1-BF39-DC39EEE01FE5}"/>
              </a:ext>
            </a:extLst>
          </p:cNvPr>
          <p:cNvCxnSpPr>
            <a:cxnSpLocks/>
            <a:stCxn id="14" idx="2"/>
          </p:cNvCxnSpPr>
          <p:nvPr/>
        </p:nvCxnSpPr>
        <p:spPr>
          <a:xfrm flipH="1">
            <a:off x="1374386" y="3216947"/>
            <a:ext cx="0" cy="416241"/>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A3A00EE-0A35-41AB-AA30-3B5D2220E963}"/>
              </a:ext>
            </a:extLst>
          </p:cNvPr>
          <p:cNvCxnSpPr>
            <a:cxnSpLocks/>
          </p:cNvCxnSpPr>
          <p:nvPr/>
        </p:nvCxnSpPr>
        <p:spPr>
          <a:xfrm flipH="1">
            <a:off x="10846188" y="3202311"/>
            <a:ext cx="0" cy="416241"/>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0734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09CA8A-CE8A-42F2-A68D-3D0D2D3C030B}"/>
              </a:ext>
            </a:extLst>
          </p:cNvPr>
          <p:cNvSpPr>
            <a:spLocks noGrp="1"/>
          </p:cNvSpPr>
          <p:nvPr>
            <p:ph type="title"/>
          </p:nvPr>
        </p:nvSpPr>
        <p:spPr>
          <a:xfrm>
            <a:off x="1" y="1042431"/>
            <a:ext cx="6840186" cy="381681"/>
          </a:xfrm>
        </p:spPr>
        <p:txBody>
          <a:bodyPr>
            <a:noAutofit/>
          </a:bodyPr>
          <a:lstStyle/>
          <a:p>
            <a:r>
              <a:rPr lang="en-US" sz="3200" cap="none" dirty="0">
                <a:latin typeface="+mn-lt"/>
              </a:rPr>
              <a:t>Appendix – B.C and I.C Loss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A38D400-E922-4F40-BC99-945122DA801A}"/>
                  </a:ext>
                </a:extLst>
              </p:cNvPr>
              <p:cNvSpPr txBox="1"/>
              <p:nvPr/>
            </p:nvSpPr>
            <p:spPr>
              <a:xfrm>
                <a:off x="3427933" y="4669029"/>
                <a:ext cx="5866675" cy="1179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Initial Condition:</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𝑖𝑛𝑖𝑡</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num>
                        <m:den>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𝑖𝑛𝑖𝑡</m:t>
                              </m:r>
                            </m:sub>
                          </m:sSub>
                        </m:den>
                      </m:f>
                      <m:nary>
                        <m:naryPr>
                          <m: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sub>
                        <m:sup>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𝑖𝑛𝑖𝑡</m:t>
                              </m:r>
                            </m:sub>
                          </m:sSub>
                        </m:sup>
                        <m:e>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𝑁𝑁</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𝑖𝑛𝑖𝑡</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𝑖𝑛𝑖𝑡</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,0</m:t>
                                      </m:r>
                                    </m:e>
                                  </m:d>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h</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𝑖𝑛𝑖𝑡</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𝑖𝑛𝑖𝑡</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,0</m:t>
                                      </m:r>
                                    </m:e>
                                  </m:d>
                                </m:e>
                              </m:d>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sup>
                          </m:sSup>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5" name="TextBox 14">
                <a:extLst>
                  <a:ext uri="{FF2B5EF4-FFF2-40B4-BE49-F238E27FC236}">
                    <a16:creationId xmlns:a16="http://schemas.microsoft.com/office/drawing/2014/main" id="{6A38D400-E922-4F40-BC99-945122DA801A}"/>
                  </a:ext>
                </a:extLst>
              </p:cNvPr>
              <p:cNvSpPr txBox="1">
                <a:spLocks noRot="1" noChangeAspect="1" noMove="1" noResize="1" noEditPoints="1" noAdjustHandles="1" noChangeArrowheads="1" noChangeShapeType="1" noTextEdit="1"/>
              </p:cNvSpPr>
              <p:nvPr/>
            </p:nvSpPr>
            <p:spPr>
              <a:xfrm>
                <a:off x="3427933" y="4669029"/>
                <a:ext cx="5866675" cy="1179554"/>
              </a:xfrm>
              <a:prstGeom prst="rect">
                <a:avLst/>
              </a:prstGeom>
              <a:blipFill>
                <a:blip r:embed="rId3"/>
                <a:stretch>
                  <a:fillRect l="-831" t="-3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317BB1-19ED-4384-BCA7-7B0C920BBA73}"/>
                  </a:ext>
                </a:extLst>
              </p:cNvPr>
              <p:cNvSpPr txBox="1"/>
              <p:nvPr/>
            </p:nvSpPr>
            <p:spPr>
              <a:xfrm>
                <a:off x="3442362" y="3207056"/>
                <a:ext cx="5491486" cy="96757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Neumann B.C.:</a:t>
                </a:r>
                <a:endParaRPr kumimoji="0" lang="en-US" sz="1800" b="0" i="1" u="none" strike="noStrike" kern="0" cap="none" spc="0" normalizeH="0" baseline="0" noProof="0" dirty="0">
                  <a:ln>
                    <a:noFill/>
                  </a:ln>
                  <a:solidFill>
                    <a:prstClr val="black"/>
                  </a:solidFill>
                  <a:effectLst/>
                  <a:uLnTx/>
                  <a:uFillTx/>
                  <a:latin typeface="Cambria Math" panose="020405030504060302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f>
                        <m:f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fPr>
                        <m:num>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num>
                        <m:den>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den>
                      </m:f>
                      <m:nary>
                        <m:naryPr>
                          <m:chr m:val="∑"/>
                          <m:limLoc m:val="subSup"/>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up>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sup>
                        <m:e>
                          <m:sSup>
                            <m:s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pPr>
                            <m:e>
                              <m:d>
                                <m:dPr>
                                  <m:begChr m:val="|"/>
                                  <m:endChr m:val="|"/>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t>𝒏</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𝑁𝑁</m:t>
                                  </m:r>
                                  <m:d>
                                    <m:d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 </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𝑞</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e>
                              </m:d>
                            </m:e>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p>
                          </m:sSup>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6" name="TextBox 15">
                <a:extLst>
                  <a:ext uri="{FF2B5EF4-FFF2-40B4-BE49-F238E27FC236}">
                    <a16:creationId xmlns:a16="http://schemas.microsoft.com/office/drawing/2014/main" id="{74317BB1-19ED-4384-BCA7-7B0C920BBA73}"/>
                  </a:ext>
                </a:extLst>
              </p:cNvPr>
              <p:cNvSpPr txBox="1">
                <a:spLocks noRot="1" noChangeAspect="1" noMove="1" noResize="1" noEditPoints="1" noAdjustHandles="1" noChangeArrowheads="1" noChangeShapeType="1" noTextEdit="1"/>
              </p:cNvSpPr>
              <p:nvPr/>
            </p:nvSpPr>
            <p:spPr>
              <a:xfrm>
                <a:off x="3442362" y="3207056"/>
                <a:ext cx="5491486" cy="967573"/>
              </a:xfrm>
              <a:prstGeom prst="rect">
                <a:avLst/>
              </a:prstGeom>
              <a:blipFill>
                <a:blip r:embed="rId4"/>
                <a:stretch>
                  <a:fillRect l="-999" t="-3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D538A58-1CA1-46FB-9358-09EE7F5CC750}"/>
                  </a:ext>
                </a:extLst>
              </p:cNvPr>
              <p:cNvSpPr txBox="1"/>
              <p:nvPr/>
            </p:nvSpPr>
            <p:spPr>
              <a:xfrm>
                <a:off x="3427933" y="1745083"/>
                <a:ext cx="5520344" cy="96757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Dirichlet B.C.:</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f>
                        <m:f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fPr>
                        <m:num>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num>
                        <m:den>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m:t>
                              </m:r>
                            </m:sub>
                          </m:sSub>
                        </m:den>
                      </m:f>
                      <m:nary>
                        <m:naryPr>
                          <m:chr m:val="∑"/>
                          <m:limLoc m:val="subSup"/>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up>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m:t>
                              </m:r>
                            </m:sub>
                          </m:sSub>
                        </m:sup>
                        <m:e>
                          <m:sSup>
                            <m:s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pPr>
                            <m:e>
                              <m:d>
                                <m:dPr>
                                  <m:begChr m:val="|"/>
                                  <m:endChr m:val="|"/>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𝑁𝑁</m:t>
                                  </m:r>
                                  <m:d>
                                    <m:d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 </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h</m:t>
                                  </m:r>
                                  <m:d>
                                    <m:d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 </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e>
                                  </m:d>
                                </m:e>
                              </m:d>
                            </m:e>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p>
                          </m:sSup>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7" name="TextBox 16">
                <a:extLst>
                  <a:ext uri="{FF2B5EF4-FFF2-40B4-BE49-F238E27FC236}">
                    <a16:creationId xmlns:a16="http://schemas.microsoft.com/office/drawing/2014/main" id="{BD538A58-1CA1-46FB-9358-09EE7F5CC750}"/>
                  </a:ext>
                </a:extLst>
              </p:cNvPr>
              <p:cNvSpPr txBox="1">
                <a:spLocks noRot="1" noChangeAspect="1" noMove="1" noResize="1" noEditPoints="1" noAdjustHandles="1" noChangeArrowheads="1" noChangeShapeType="1" noTextEdit="1"/>
              </p:cNvSpPr>
              <p:nvPr/>
            </p:nvSpPr>
            <p:spPr>
              <a:xfrm>
                <a:off x="3427933" y="1745083"/>
                <a:ext cx="5520344" cy="967573"/>
              </a:xfrm>
              <a:prstGeom prst="rect">
                <a:avLst/>
              </a:prstGeom>
              <a:blipFill>
                <a:blip r:embed="rId5"/>
                <a:stretch>
                  <a:fillRect l="-883" t="-3145"/>
                </a:stretch>
              </a:blipFill>
            </p:spPr>
            <p:txBody>
              <a:bodyPr/>
              <a:lstStyle/>
              <a:p>
                <a:r>
                  <a:rPr lang="en-US">
                    <a:noFill/>
                  </a:rPr>
                  <a:t> </a:t>
                </a:r>
              </a:p>
            </p:txBody>
          </p:sp>
        </mc:Fallback>
      </mc:AlternateContent>
    </p:spTree>
    <p:extLst>
      <p:ext uri="{BB962C8B-B14F-4D97-AF65-F5344CB8AC3E}">
        <p14:creationId xmlns:p14="http://schemas.microsoft.com/office/powerpoint/2010/main" val="62690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09CA8A-CE8A-42F2-A68D-3D0D2D3C030B}"/>
              </a:ext>
            </a:extLst>
          </p:cNvPr>
          <p:cNvSpPr>
            <a:spLocks noGrp="1"/>
          </p:cNvSpPr>
          <p:nvPr>
            <p:ph type="title"/>
          </p:nvPr>
        </p:nvSpPr>
        <p:spPr>
          <a:xfrm>
            <a:off x="1" y="1042431"/>
            <a:ext cx="6840186" cy="381681"/>
          </a:xfrm>
        </p:spPr>
        <p:txBody>
          <a:bodyPr>
            <a:noAutofit/>
          </a:bodyPr>
          <a:lstStyle/>
          <a:p>
            <a:r>
              <a:rPr lang="en-US" sz="3200" cap="none" dirty="0">
                <a:latin typeface="+mn-lt"/>
              </a:rPr>
              <a:t>Appendix – Data Match Loss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20ABD1-E089-48F1-98F4-11FD9B370691}"/>
                  </a:ext>
                </a:extLst>
              </p:cNvPr>
              <p:cNvSpPr txBox="1"/>
              <p:nvPr/>
            </p:nvSpPr>
            <p:spPr>
              <a:xfrm>
                <a:off x="2900781" y="2197967"/>
                <a:ext cx="6214532" cy="96757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Monitored Hydraulic Heads:</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f>
                        <m:f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fPr>
                        <m:num>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num>
                        <m:den>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m:t>
                              </m:r>
                            </m:sub>
                          </m:sSub>
                        </m:den>
                      </m:f>
                      <m:nary>
                        <m:naryPr>
                          <m:chr m:val="∑"/>
                          <m:limLoc m:val="subSup"/>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up>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m:t>
                              </m:r>
                            </m:sub>
                          </m:sSub>
                        </m:sup>
                        <m:e>
                          <m:sSup>
                            <m:s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pPr>
                            <m:e>
                              <m:d>
                                <m:dPr>
                                  <m:begChr m:val="|"/>
                                  <m:endChr m:val="|"/>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𝑁𝑁</m:t>
                                  </m:r>
                                  <m:d>
                                    <m:d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 </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h</m:t>
                                  </m:r>
                                  <m:d>
                                    <m:d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 </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e>
                                  </m:d>
                                </m:e>
                              </m:d>
                            </m:e>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p>
                          </m:sSup>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8" name="TextBox 7">
                <a:extLst>
                  <a:ext uri="{FF2B5EF4-FFF2-40B4-BE49-F238E27FC236}">
                    <a16:creationId xmlns:a16="http://schemas.microsoft.com/office/drawing/2014/main" id="{2820ABD1-E089-48F1-98F4-11FD9B370691}"/>
                  </a:ext>
                </a:extLst>
              </p:cNvPr>
              <p:cNvSpPr txBox="1">
                <a:spLocks noRot="1" noChangeAspect="1" noMove="1" noResize="1" noEditPoints="1" noAdjustHandles="1" noChangeArrowheads="1" noChangeShapeType="1" noTextEdit="1"/>
              </p:cNvSpPr>
              <p:nvPr/>
            </p:nvSpPr>
            <p:spPr>
              <a:xfrm>
                <a:off x="2900781" y="2197967"/>
                <a:ext cx="6214532" cy="967573"/>
              </a:xfrm>
              <a:prstGeom prst="rect">
                <a:avLst/>
              </a:prstGeom>
              <a:blipFill>
                <a:blip r:embed="rId3"/>
                <a:stretch>
                  <a:fillRect l="-883" t="-3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8EF88BA-1689-4D43-9BE7-A0C863A44139}"/>
                  </a:ext>
                </a:extLst>
              </p:cNvPr>
              <p:cNvSpPr txBox="1"/>
              <p:nvPr/>
            </p:nvSpPr>
            <p:spPr>
              <a:xfrm>
                <a:off x="2900781" y="3791848"/>
                <a:ext cx="6248400" cy="96757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Measured Transmissivity:</a:t>
                </a:r>
                <a:endParaRPr kumimoji="0" lang="en-US" sz="1800" b="0" i="1" u="none" strike="noStrike" kern="0" cap="none" spc="0" normalizeH="0" baseline="0" noProof="0" dirty="0">
                  <a:ln>
                    <a:noFill/>
                  </a:ln>
                  <a:solidFill>
                    <a:prstClr val="black"/>
                  </a:solidFill>
                  <a:effectLst/>
                  <a:uLnTx/>
                  <a:uFillTx/>
                  <a:latin typeface="Cambria Math" panose="020405030504060302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f>
                        <m:f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fPr>
                        <m:num>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num>
                        <m:den>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sub>
                          </m:sSub>
                        </m:den>
                      </m:f>
                      <m:nary>
                        <m:naryPr>
                          <m:chr m:val="∑"/>
                          <m:limLoc m:val="subSup"/>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m:t>
                          </m:r>
                        </m:sub>
                        <m:sup>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sub>
                          </m:sSub>
                        </m:sup>
                        <m:e>
                          <m:sSup>
                            <m:s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pPr>
                            <m:e>
                              <m:d>
                                <m:dPr>
                                  <m:begChr m:val="|"/>
                                  <m:endChr m:val="|"/>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𝑇𝑁𝑁</m:t>
                                  </m:r>
                                  <m:d>
                                    <m:d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 </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d>
                                    <m:d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dPr>
                                    <m:e>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 </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𝑗</m:t>
                                          </m:r>
                                        </m:sup>
                                      </m:sSubSup>
                                    </m:e>
                                  </m:d>
                                </m:e>
                              </m:d>
                            </m:e>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p>
                          </m:sSup>
                        </m:e>
                      </m:nary>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0" name="TextBox 9">
                <a:extLst>
                  <a:ext uri="{FF2B5EF4-FFF2-40B4-BE49-F238E27FC236}">
                    <a16:creationId xmlns:a16="http://schemas.microsoft.com/office/drawing/2014/main" id="{88EF88BA-1689-4D43-9BE7-A0C863A44139}"/>
                  </a:ext>
                </a:extLst>
              </p:cNvPr>
              <p:cNvSpPr txBox="1">
                <a:spLocks noRot="1" noChangeAspect="1" noMove="1" noResize="1" noEditPoints="1" noAdjustHandles="1" noChangeArrowheads="1" noChangeShapeType="1" noTextEdit="1"/>
              </p:cNvSpPr>
              <p:nvPr/>
            </p:nvSpPr>
            <p:spPr>
              <a:xfrm>
                <a:off x="2900781" y="3791848"/>
                <a:ext cx="6248400" cy="967573"/>
              </a:xfrm>
              <a:prstGeom prst="rect">
                <a:avLst/>
              </a:prstGeom>
              <a:blipFill>
                <a:blip r:embed="rId4"/>
                <a:stretch>
                  <a:fillRect l="-878" t="-3145"/>
                </a:stretch>
              </a:blipFill>
            </p:spPr>
            <p:txBody>
              <a:bodyPr/>
              <a:lstStyle/>
              <a:p>
                <a:r>
                  <a:rPr lang="en-US">
                    <a:noFill/>
                  </a:rPr>
                  <a:t> </a:t>
                </a:r>
              </a:p>
            </p:txBody>
          </p:sp>
        </mc:Fallback>
      </mc:AlternateContent>
    </p:spTree>
    <p:extLst>
      <p:ext uri="{BB962C8B-B14F-4D97-AF65-F5344CB8AC3E}">
        <p14:creationId xmlns:p14="http://schemas.microsoft.com/office/powerpoint/2010/main" val="3930635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09CA8A-CE8A-42F2-A68D-3D0D2D3C030B}"/>
              </a:ext>
            </a:extLst>
          </p:cNvPr>
          <p:cNvSpPr>
            <a:spLocks noGrp="1"/>
          </p:cNvSpPr>
          <p:nvPr>
            <p:ph type="title"/>
          </p:nvPr>
        </p:nvSpPr>
        <p:spPr>
          <a:xfrm>
            <a:off x="1" y="1042431"/>
            <a:ext cx="6840186" cy="381681"/>
          </a:xfrm>
        </p:spPr>
        <p:txBody>
          <a:bodyPr>
            <a:noAutofit/>
          </a:bodyPr>
          <a:lstStyle/>
          <a:p>
            <a:r>
              <a:rPr lang="en-US" sz="3200" cap="none" dirty="0">
                <a:latin typeface="+mn-lt"/>
              </a:rPr>
              <a:t>Appendix – Loss Function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CBA2A9-5F2C-4553-B995-80DEC46A0AB8}"/>
                  </a:ext>
                </a:extLst>
              </p:cNvPr>
              <p:cNvSpPr txBox="1"/>
              <p:nvPr/>
            </p:nvSpPr>
            <p:spPr>
              <a:xfrm>
                <a:off x="2199217" y="2163013"/>
                <a:ext cx="9220106" cy="390748"/>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𝑁𝑁</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𝑒</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𝐷</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𝑝</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𝑝</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𝑖𝑛𝑖𝑡</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𝑖𝑛𝑖𝑡</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9" name="TextBox 8">
                <a:extLst>
                  <a:ext uri="{FF2B5EF4-FFF2-40B4-BE49-F238E27FC236}">
                    <a16:creationId xmlns:a16="http://schemas.microsoft.com/office/drawing/2014/main" id="{A1CBA2A9-5F2C-4553-B995-80DEC46A0AB8}"/>
                  </a:ext>
                </a:extLst>
              </p:cNvPr>
              <p:cNvSpPr txBox="1">
                <a:spLocks noRot="1" noChangeAspect="1" noMove="1" noResize="1" noEditPoints="1" noAdjustHandles="1" noChangeArrowheads="1" noChangeShapeType="1" noTextEdit="1"/>
              </p:cNvSpPr>
              <p:nvPr/>
            </p:nvSpPr>
            <p:spPr>
              <a:xfrm>
                <a:off x="2199217" y="2163013"/>
                <a:ext cx="9220106" cy="390748"/>
              </a:xfrm>
              <a:prstGeom prst="rect">
                <a:avLst/>
              </a:prstGeom>
              <a:blipFill>
                <a:blip r:embed="rId3"/>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335558-FD07-4EF5-BD2A-D5BB633735B2}"/>
                  </a:ext>
                </a:extLst>
              </p:cNvPr>
              <p:cNvSpPr txBox="1"/>
              <p:nvPr/>
            </p:nvSpPr>
            <p:spPr>
              <a:xfrm>
                <a:off x="2199217" y="3220810"/>
                <a:ext cx="6248400" cy="62562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𝐻𝑇</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𝑃𝐼𝑁𝑁</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nary>
                        <m:naryPr>
                          <m:chr m:val="∑"/>
                          <m:limLoc m:val="subSup"/>
                          <m:supHide m:val="on"/>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naryPr>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=1,2,…</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𝑛</m:t>
                          </m:r>
                        </m:sub>
                        <m:sup/>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Sup>
                            <m:sSubSup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𝑁𝑁</m:t>
                              </m:r>
                            </m:sub>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m:t>
                              </m:r>
                            </m:sup>
                          </m:sSubSup>
                        </m:e>
                      </m:nary>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𝐿𝑜𝑠</m:t>
                      </m:r>
                      <m:sSub>
                        <m:sSubPr>
                          <m:ctrlPr>
                            <a:rPr kumimoji="0" lang="en-US" sz="1800" b="0" i="1" u="none" strike="noStrike" kern="0" cap="none" spc="0" normalizeH="0" baseline="0" noProof="0" smtClean="0">
                              <a:ln>
                                <a:noFill/>
                              </a:ln>
                              <a:solidFill>
                                <a:srgbClr val="836967"/>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𝑠</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sub>
                      </m:sSub>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1" name="TextBox 10">
                <a:extLst>
                  <a:ext uri="{FF2B5EF4-FFF2-40B4-BE49-F238E27FC236}">
                    <a16:creationId xmlns:a16="http://schemas.microsoft.com/office/drawing/2014/main" id="{DC335558-FD07-4EF5-BD2A-D5BB633735B2}"/>
                  </a:ext>
                </a:extLst>
              </p:cNvPr>
              <p:cNvSpPr txBox="1">
                <a:spLocks noRot="1" noChangeAspect="1" noMove="1" noResize="1" noEditPoints="1" noAdjustHandles="1" noChangeArrowheads="1" noChangeShapeType="1" noTextEdit="1"/>
              </p:cNvSpPr>
              <p:nvPr/>
            </p:nvSpPr>
            <p:spPr>
              <a:xfrm>
                <a:off x="2199217" y="3220810"/>
                <a:ext cx="6248400" cy="6256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73855D-D5E3-4385-971B-7D8F7F6D6425}"/>
                  </a:ext>
                </a:extLst>
              </p:cNvPr>
              <p:cNvSpPr txBox="1"/>
              <p:nvPr/>
            </p:nvSpPr>
            <p:spPr>
              <a:xfrm>
                <a:off x="2199217" y="4513479"/>
                <a:ext cx="7793566" cy="39158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𝑚</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m:t>
                    </m:r>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10</m:t>
                        </m:r>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4</m:t>
                        </m:r>
                      </m:sup>
                    </m:sSup>
                  </m:oMath>
                </a14:m>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𝑓</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=50</m:t>
                    </m:r>
                  </m:oMath>
                </a14:m>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𝑝</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=1</m:t>
                    </m:r>
                  </m:oMath>
                </a14:m>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𝑁</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m:t>
                    </m:r>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10</m:t>
                        </m:r>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4</m:t>
                        </m:r>
                      </m:sup>
                    </m:sSup>
                  </m:oMath>
                </a14:m>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𝐷</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m:t>
                    </m:r>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2×10</m:t>
                        </m:r>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4</m:t>
                        </m:r>
                      </m:sup>
                    </m:sSup>
                  </m:oMath>
                </a14:m>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𝑇</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m:t>
                    </m:r>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10</m:t>
                        </m:r>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3</m:t>
                        </m:r>
                      </m:sup>
                    </m:sSup>
                  </m:oMath>
                </a14:m>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rPr>
                  <a:t>, </a:t>
                </a:r>
                <a14:m>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𝜆</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𝑖𝑛𝑖𝑡</m:t>
                        </m:r>
                      </m:sub>
                    </m:s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Cambria Math" panose="02040503050406030204" pitchFamily="18" charset="0"/>
                      </a:rPr>
                      <m:t>=</m:t>
                    </m:r>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10</m:t>
                        </m:r>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ea typeface="SimSun" panose="02010600030101010101" pitchFamily="2" charset="-122"/>
                            <a:cs typeface="Times New Roman" panose="02020603050405020304" pitchFamily="18" charset="0"/>
                          </a:rPr>
                          <m:t>4</m:t>
                        </m:r>
                      </m:sup>
                    </m:sSup>
                  </m:oMath>
                </a14:m>
                <a:r>
                  <a:rPr kumimoji="0" lang="en-US" sz="1800" b="0" i="0" u="none" strike="noStrike" kern="0" cap="none" spc="0" normalizeH="0" baseline="0" noProof="0" dirty="0">
                    <a:ln>
                      <a:noFill/>
                    </a:ln>
                    <a:solidFill>
                      <a:prstClr val="black"/>
                    </a:solidFill>
                    <a:effectLst/>
                    <a:uLnTx/>
                    <a:uFillTx/>
                  </a:rPr>
                  <a:t> </a:t>
                </a:r>
              </a:p>
            </p:txBody>
          </p:sp>
        </mc:Choice>
        <mc:Fallback xmlns="">
          <p:sp>
            <p:nvSpPr>
              <p:cNvPr id="12" name="TextBox 11">
                <a:extLst>
                  <a:ext uri="{FF2B5EF4-FFF2-40B4-BE49-F238E27FC236}">
                    <a16:creationId xmlns:a16="http://schemas.microsoft.com/office/drawing/2014/main" id="{A873855D-D5E3-4385-971B-7D8F7F6D6425}"/>
                  </a:ext>
                </a:extLst>
              </p:cNvPr>
              <p:cNvSpPr txBox="1">
                <a:spLocks noRot="1" noChangeAspect="1" noMove="1" noResize="1" noEditPoints="1" noAdjustHandles="1" noChangeArrowheads="1" noChangeShapeType="1" noTextEdit="1"/>
              </p:cNvSpPr>
              <p:nvPr/>
            </p:nvSpPr>
            <p:spPr>
              <a:xfrm>
                <a:off x="2199217" y="4513479"/>
                <a:ext cx="7793566" cy="391582"/>
              </a:xfrm>
              <a:prstGeom prst="rect">
                <a:avLst/>
              </a:prstGeom>
              <a:blipFill>
                <a:blip r:embed="rId5"/>
                <a:stretch>
                  <a:fillRect t="-7692" b="-16923"/>
                </a:stretch>
              </a:blipFill>
            </p:spPr>
            <p:txBody>
              <a:bodyPr/>
              <a:lstStyle/>
              <a:p>
                <a:r>
                  <a:rPr lang="en-US">
                    <a:noFill/>
                  </a:rPr>
                  <a:t> </a:t>
                </a:r>
              </a:p>
            </p:txBody>
          </p:sp>
        </mc:Fallback>
      </mc:AlternateContent>
    </p:spTree>
    <p:extLst>
      <p:ext uri="{BB962C8B-B14F-4D97-AF65-F5344CB8AC3E}">
        <p14:creationId xmlns:p14="http://schemas.microsoft.com/office/powerpoint/2010/main" val="1707322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09CA8A-CE8A-42F2-A68D-3D0D2D3C030B}"/>
              </a:ext>
            </a:extLst>
          </p:cNvPr>
          <p:cNvSpPr>
            <a:spLocks noGrp="1"/>
          </p:cNvSpPr>
          <p:nvPr>
            <p:ph type="title"/>
          </p:nvPr>
        </p:nvSpPr>
        <p:spPr>
          <a:xfrm>
            <a:off x="1" y="1042431"/>
            <a:ext cx="6840186" cy="381681"/>
          </a:xfrm>
        </p:spPr>
        <p:txBody>
          <a:bodyPr>
            <a:noAutofit/>
          </a:bodyPr>
          <a:lstStyle/>
          <a:p>
            <a:r>
              <a:rPr lang="en-US" sz="3200" cap="none" dirty="0">
                <a:latin typeface="+mn-lt"/>
              </a:rPr>
              <a:t>Appendix – </a:t>
            </a:r>
            <a:r>
              <a:rPr lang="en-US" sz="3200" cap="none">
                <a:latin typeface="+mn-lt"/>
              </a:rPr>
              <a:t>Evaluation Met</a:t>
            </a:r>
            <a:endParaRPr lang="en-US" sz="3200" cap="none" dirty="0">
              <a:latin typeface="+mn-lt"/>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E5CA4F6-A145-4C65-8A4E-C44410AFD1BF}"/>
                  </a:ext>
                </a:extLst>
              </p:cNvPr>
              <p:cNvSpPr/>
              <p:nvPr/>
            </p:nvSpPr>
            <p:spPr>
              <a:xfrm>
                <a:off x="3211700" y="1928097"/>
                <a:ext cx="5791842" cy="82131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𝜖</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𝑁</m:t>
                              </m:r>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𝑖</m:t>
                              </m:r>
                            </m:sup>
                          </m:sSup>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sSubSup>
                            <m:sSub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SupPr>
                            <m:e>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t>𝑵</m:t>
                                  </m:r>
                                  <m:sSup>
                                    <m:sSup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t>𝑵</m:t>
                                      </m:r>
                                    </m:e>
                                    <m:sup>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t>𝒊</m:t>
                                      </m:r>
                                    </m:sup>
                                  </m:sSup>
                                  <m:d>
                                    <m:d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t>𝒉</m:t>
                                      </m:r>
                                    </m:e>
                                    <m:sup>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t>𝒊</m:t>
                                      </m:r>
                                    </m:sup>
                                  </m:sSup>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d>
                                </m:e>
                              </m:d>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p>
                          </m:sSubSup>
                        </m:num>
                        <m:den>
                          <m:sSubSup>
                            <m:sSub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SupPr>
                            <m:e>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t>𝒉</m:t>
                                      </m:r>
                                    </m:e>
                                    <m:sup>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t>𝒊</m:t>
                                      </m:r>
                                    </m:sup>
                                  </m:sSup>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d>
                                </m:e>
                              </m:d>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p>
                          </m:sSubSup>
                        </m:den>
                      </m:f>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 </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𝛺</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∈(0,</m:t>
                      </m:r>
                      <m:r>
                        <m:rPr>
                          <m:sty m:val="p"/>
                        </m:rP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T</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4" name="Rectangle 13">
                <a:extLst>
                  <a:ext uri="{FF2B5EF4-FFF2-40B4-BE49-F238E27FC236}">
                    <a16:creationId xmlns:a16="http://schemas.microsoft.com/office/drawing/2014/main" id="{7E5CA4F6-A145-4C65-8A4E-C44410AFD1BF}"/>
                  </a:ext>
                </a:extLst>
              </p:cNvPr>
              <p:cNvSpPr>
                <a:spLocks noRot="1" noChangeAspect="1" noMove="1" noResize="1" noEditPoints="1" noAdjustHandles="1" noChangeArrowheads="1" noChangeShapeType="1" noTextEdit="1"/>
              </p:cNvSpPr>
              <p:nvPr/>
            </p:nvSpPr>
            <p:spPr>
              <a:xfrm>
                <a:off x="3211700" y="1928097"/>
                <a:ext cx="5791842" cy="82131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7D0A7A4-AB57-4F68-A754-D58A6827C503}"/>
                  </a:ext>
                </a:extLst>
              </p:cNvPr>
              <p:cNvSpPr/>
              <p:nvPr/>
            </p:nvSpPr>
            <p:spPr>
              <a:xfrm>
                <a:off x="3977086" y="3069446"/>
                <a:ext cx="4237827" cy="71910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𝜖</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sub>
                      </m:s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sSubSup>
                            <m:sSub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SupPr>
                            <m:e>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t>𝑻𝑵𝑵</m:t>
                                  </m:r>
                                  <m:d>
                                    <m:d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t>𝑻</m:t>
                                  </m:r>
                                  <m:d>
                                    <m:d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d>
                                </m:e>
                              </m:d>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p>
                          </m:sSubSup>
                        </m:num>
                        <m:den>
                          <m:sSubSup>
                            <m:sSub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SupPr>
                            <m:e>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t>𝑻</m:t>
                                  </m:r>
                                  <m:d>
                                    <m:dPr>
                                      <m:ctrlPr>
                                        <a:rPr kumimoji="0" lang="en-US" sz="18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d>
                                </m:e>
                              </m:d>
                            </m:e>
                            <m:sub>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b>
                            <m: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2</m:t>
                              </m:r>
                            </m:sup>
                          </m:sSubSup>
                        </m:den>
                      </m:f>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 </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𝛺</m:t>
                      </m:r>
                    </m:oMath>
                  </m:oMathPara>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5" name="Rectangle 14">
                <a:extLst>
                  <a:ext uri="{FF2B5EF4-FFF2-40B4-BE49-F238E27FC236}">
                    <a16:creationId xmlns:a16="http://schemas.microsoft.com/office/drawing/2014/main" id="{C7D0A7A4-AB57-4F68-A754-D58A6827C503}"/>
                  </a:ext>
                </a:extLst>
              </p:cNvPr>
              <p:cNvSpPr>
                <a:spLocks noRot="1" noChangeAspect="1" noMove="1" noResize="1" noEditPoints="1" noAdjustHandles="1" noChangeArrowheads="1" noChangeShapeType="1" noTextEdit="1"/>
              </p:cNvSpPr>
              <p:nvPr/>
            </p:nvSpPr>
            <p:spPr>
              <a:xfrm>
                <a:off x="3977086" y="3069446"/>
                <a:ext cx="4237827" cy="7191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68C8055-359B-4E2A-97A6-11AE4FF9D55A}"/>
                  </a:ext>
                </a:extLst>
              </p:cNvPr>
              <p:cNvSpPr/>
              <p:nvPr/>
            </p:nvSpPr>
            <p:spPr>
              <a:xfrm>
                <a:off x="3876737" y="4582229"/>
                <a:ext cx="4849276" cy="118417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𝜀</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f>
                        <m:f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fPr>
                        <m:num>
                          <m:d>
                            <m:dPr>
                              <m:begChr m:val="|"/>
                              <m:endChr m:val="|"/>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𝑇𝑁𝑁</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d>
                            </m:e>
                          </m:d>
                        </m:num>
                        <m:den>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𝑚𝑎𝑥</m:t>
                              </m:r>
                            </m:sup>
                          </m:sSup>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sSup>
                            <m:sSup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p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𝑇</m:t>
                              </m:r>
                            </m:e>
                            <m:sup>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𝑚𝑖𝑛</m:t>
                              </m:r>
                            </m:sup>
                          </m:sSup>
                        </m:den>
                      </m:f>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 </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𝛺</m:t>
                      </m:r>
                    </m:oMath>
                  </m:oMathPara>
                </a14:m>
                <a:endParaRPr kumimoji="0" lang="en-US" sz="18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Accuracy = percent of grids with </a:t>
                </a:r>
                <a14:m>
                  <m:oMath xmlns:m="http://schemas.openxmlformats.org/officeDocument/2006/math">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𝜀</m:t>
                    </m:r>
                    <m:d>
                      <m:d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𝑦</m:t>
                        </m:r>
                      </m:e>
                    </m:d>
                    <m:r>
                      <a:rPr kumimoji="0" lang="en-US" sz="1800" b="0" i="0" u="none" strike="noStrike" kern="0" cap="none" spc="0" normalizeH="0" baseline="0" noProof="0" smtClean="0">
                        <a:ln>
                          <a:noFill/>
                        </a:ln>
                        <a:solidFill>
                          <a:prstClr val="black"/>
                        </a:solidFill>
                        <a:effectLst/>
                        <a:uLnTx/>
                        <a:uFillTx/>
                        <a:latin typeface="Cambria Math" panose="02040503050406030204" pitchFamily="18" charset="0"/>
                      </a:rPr>
                      <m:t>&lt;10%</m:t>
                    </m:r>
                  </m:oMath>
                </a14:m>
                <a:endParaRPr kumimoji="0" lang="en-US" sz="1800" b="0" i="0" u="none" strike="noStrike" kern="0" cap="none" spc="0" normalizeH="0" baseline="0" noProof="0" dirty="0">
                  <a:ln>
                    <a:noFill/>
                  </a:ln>
                  <a:solidFill>
                    <a:prstClr val="black"/>
                  </a:solidFill>
                  <a:effectLst/>
                  <a:uLnTx/>
                  <a:uFillTx/>
                </a:endParaRPr>
              </a:p>
            </p:txBody>
          </p:sp>
        </mc:Choice>
        <mc:Fallback xmlns="">
          <p:sp>
            <p:nvSpPr>
              <p:cNvPr id="16" name="Rectangle 15">
                <a:extLst>
                  <a:ext uri="{FF2B5EF4-FFF2-40B4-BE49-F238E27FC236}">
                    <a16:creationId xmlns:a16="http://schemas.microsoft.com/office/drawing/2014/main" id="{A68C8055-359B-4E2A-97A6-11AE4FF9D55A}"/>
                  </a:ext>
                </a:extLst>
              </p:cNvPr>
              <p:cNvSpPr>
                <a:spLocks noRot="1" noChangeAspect="1" noMove="1" noResize="1" noEditPoints="1" noAdjustHandles="1" noChangeArrowheads="1" noChangeShapeType="1" noTextEdit="1"/>
              </p:cNvSpPr>
              <p:nvPr/>
            </p:nvSpPr>
            <p:spPr>
              <a:xfrm>
                <a:off x="3876737" y="4582229"/>
                <a:ext cx="4849276" cy="1184170"/>
              </a:xfrm>
              <a:prstGeom prst="rect">
                <a:avLst/>
              </a:prstGeom>
              <a:blipFill>
                <a:blip r:embed="rId5"/>
                <a:stretch>
                  <a:fillRect l="-1132" b="-773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DA74477-A884-4F74-9013-EA37B3E24985}"/>
              </a:ext>
            </a:extLst>
          </p:cNvPr>
          <p:cNvSpPr txBox="1"/>
          <p:nvPr/>
        </p:nvSpPr>
        <p:spPr>
          <a:xfrm>
            <a:off x="1397977" y="1705708"/>
            <a:ext cx="2664069" cy="400110"/>
          </a:xfrm>
          <a:prstGeom prst="rect">
            <a:avLst/>
          </a:prstGeom>
          <a:noFill/>
        </p:spPr>
        <p:txBody>
          <a:bodyPr wrap="square" rtlCol="0">
            <a:spAutoFit/>
          </a:bodyPr>
          <a:lstStyle/>
          <a:p>
            <a:r>
              <a:rPr lang="en-US" sz="2000">
                <a:solidFill>
                  <a:prstClr val="black"/>
                </a:solidFill>
                <a:latin typeface="Times New Roman" panose="02020603050405020304" pitchFamily="18" charset="0"/>
                <a:cs typeface="Times New Roman" panose="02020603050405020304" pitchFamily="18" charset="0"/>
              </a:rPr>
              <a:t>Relative residuals:</a:t>
            </a:r>
          </a:p>
        </p:txBody>
      </p:sp>
      <p:sp>
        <p:nvSpPr>
          <p:cNvPr id="18" name="TextBox 17">
            <a:extLst>
              <a:ext uri="{FF2B5EF4-FFF2-40B4-BE49-F238E27FC236}">
                <a16:creationId xmlns:a16="http://schemas.microsoft.com/office/drawing/2014/main" id="{6958D6DB-99DE-47B3-98E5-52E5F35F71B7}"/>
              </a:ext>
            </a:extLst>
          </p:cNvPr>
          <p:cNvSpPr txBox="1"/>
          <p:nvPr/>
        </p:nvSpPr>
        <p:spPr>
          <a:xfrm>
            <a:off x="1397976" y="3985336"/>
            <a:ext cx="2664069" cy="400110"/>
          </a:xfrm>
          <a:prstGeom prst="rect">
            <a:avLst/>
          </a:prstGeom>
          <a:noFill/>
        </p:spPr>
        <p:txBody>
          <a:bodyPr wrap="square" rtlCol="0">
            <a:spAutoFit/>
          </a:bodyPr>
          <a:lstStyle/>
          <a:p>
            <a:r>
              <a:rPr lang="en-US" sz="2000" dirty="0">
                <a:solidFill>
                  <a:prstClr val="black"/>
                </a:solidFill>
                <a:latin typeface="Times New Roman" panose="02020603050405020304" pitchFamily="18" charset="0"/>
                <a:cs typeface="Times New Roman" panose="02020603050405020304" pitchFamily="18" charset="0"/>
              </a:rPr>
              <a:t>Inverse accuracy:</a:t>
            </a:r>
          </a:p>
        </p:txBody>
      </p:sp>
    </p:spTree>
    <p:extLst>
      <p:ext uri="{BB962C8B-B14F-4D97-AF65-F5344CB8AC3E}">
        <p14:creationId xmlns:p14="http://schemas.microsoft.com/office/powerpoint/2010/main" val="4262369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09CA8A-CE8A-42F2-A68D-3D0D2D3C030B}"/>
              </a:ext>
            </a:extLst>
          </p:cNvPr>
          <p:cNvSpPr>
            <a:spLocks noGrp="1"/>
          </p:cNvSpPr>
          <p:nvPr>
            <p:ph type="title"/>
          </p:nvPr>
        </p:nvSpPr>
        <p:spPr>
          <a:xfrm>
            <a:off x="0" y="1042431"/>
            <a:ext cx="7619999" cy="381681"/>
          </a:xfrm>
        </p:spPr>
        <p:txBody>
          <a:bodyPr>
            <a:noAutofit/>
          </a:bodyPr>
          <a:lstStyle/>
          <a:p>
            <a:r>
              <a:rPr lang="en-US" sz="3200" cap="none" dirty="0">
                <a:latin typeface="+mn-lt"/>
              </a:rPr>
              <a:t>Appendix – Training Implementation</a:t>
            </a:r>
          </a:p>
        </p:txBody>
      </p:sp>
      <p:sp>
        <p:nvSpPr>
          <p:cNvPr id="7" name="Rectangle 6">
            <a:extLst>
              <a:ext uri="{FF2B5EF4-FFF2-40B4-BE49-F238E27FC236}">
                <a16:creationId xmlns:a16="http://schemas.microsoft.com/office/drawing/2014/main" id="{6DA2924D-7FBF-41A5-98C0-AA49AB88FF7D}"/>
              </a:ext>
            </a:extLst>
          </p:cNvPr>
          <p:cNvSpPr/>
          <p:nvPr/>
        </p:nvSpPr>
        <p:spPr>
          <a:xfrm>
            <a:off x="1757081" y="1772273"/>
            <a:ext cx="8751306" cy="2862322"/>
          </a:xfrm>
          <a:prstGeom prst="rect">
            <a:avLst/>
          </a:prstGeom>
        </p:spPr>
        <p:txBody>
          <a:bodyPr wrap="none">
            <a:spAutoFit/>
          </a:bodyPr>
          <a:lstStyle/>
          <a:p>
            <a:pPr marL="342900" indent="-342900">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5 forward networks + 1 inverse network are trained together.</a:t>
            </a:r>
          </a:p>
          <a:p>
            <a:pPr marL="342900" indent="-342900">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Reference data are corrupted with 5% white noises.</a:t>
            </a:r>
          </a:p>
          <a:p>
            <a:pPr marL="342900" indent="-342900">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Input and output variables are normalized.</a:t>
            </a:r>
          </a:p>
          <a:p>
            <a:pPr marL="342900" indent="-342900">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Different loss terms are weighted to similar magnitude.</a:t>
            </a:r>
          </a:p>
          <a:p>
            <a:pPr marL="342900" indent="-342900">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Each training iteration takes a batch of data to feed </a:t>
            </a:r>
            <a:r>
              <a:rPr lang="en-US" sz="2000" dirty="0" err="1">
                <a:solidFill>
                  <a:prstClr val="black"/>
                </a:solidFill>
                <a:latin typeface="Times New Roman" panose="02020603050405020304" pitchFamily="18" charset="0"/>
                <a:cs typeface="Times New Roman" panose="02020603050405020304" pitchFamily="18" charset="0"/>
              </a:rPr>
              <a:t>HT-PINN</a:t>
            </a:r>
            <a:r>
              <a:rPr lang="en-US" sz="2000" dirty="0">
                <a:solidFill>
                  <a:prstClr val="black"/>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Each epoch has 50 iterations for steady-state and 500 iterations for transient HT.</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HT-PINN is trained for 3000 epochs with Adam optimizer.</a:t>
            </a:r>
          </a:p>
          <a:p>
            <a:pPr marL="342900" indent="-342900">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Learning rate = </a:t>
            </a:r>
            <a:r>
              <a:rPr lang="en-US" dirty="0">
                <a:solidFill>
                  <a:srgbClr val="FF0000"/>
                </a:solidFill>
                <a:latin typeface="Times New Roman" panose="02020603050405020304" pitchFamily="18" charset="0"/>
                <a:ea typeface="Times New Roman"/>
                <a:cs typeface="Times New Roman" panose="02020603050405020304" pitchFamily="18" charset="0"/>
                <a:sym typeface="Times New Roman"/>
              </a:rPr>
              <a:t>10</a:t>
            </a:r>
            <a:r>
              <a:rPr lang="en-US" baseline="30000" dirty="0">
                <a:solidFill>
                  <a:srgbClr val="FF0000"/>
                </a:solidFill>
                <a:latin typeface="Times New Roman" panose="02020603050405020304" pitchFamily="18" charset="0"/>
                <a:ea typeface="Times New Roman"/>
                <a:cs typeface="Times New Roman" panose="02020603050405020304" pitchFamily="18" charset="0"/>
                <a:sym typeface="Times New Roman"/>
              </a:rPr>
              <a:t>-3</a:t>
            </a:r>
            <a:r>
              <a:rPr lang="en-US" dirty="0">
                <a:solidFill>
                  <a:srgbClr val="FF0000"/>
                </a:solidFill>
                <a:latin typeface="Times New Roman" panose="02020603050405020304" pitchFamily="18" charset="0"/>
                <a:ea typeface="Times New Roman"/>
                <a:cs typeface="Times New Roman" panose="02020603050405020304" pitchFamily="18" charset="0"/>
                <a:sym typeface="Times New Roman"/>
              </a:rPr>
              <a:t> for 1-</a:t>
            </a:r>
            <a:r>
              <a:rPr lang="en-US" dirty="0">
                <a:solidFill>
                  <a:srgbClr val="FF0000"/>
                </a:solidFill>
                <a:latin typeface="Times New Roman" panose="02020603050405020304" pitchFamily="18" charset="0"/>
                <a:cs typeface="Times New Roman" panose="02020603050405020304" pitchFamily="18" charset="0"/>
              </a:rPr>
              <a:t>1000, </a:t>
            </a:r>
            <a:r>
              <a:rPr lang="en-US" dirty="0">
                <a:solidFill>
                  <a:srgbClr val="FF0000"/>
                </a:solidFill>
                <a:latin typeface="Times New Roman" panose="02020603050405020304" pitchFamily="18" charset="0"/>
                <a:ea typeface="Times New Roman"/>
                <a:cs typeface="Times New Roman" panose="02020603050405020304" pitchFamily="18" charset="0"/>
                <a:sym typeface="Times New Roman"/>
              </a:rPr>
              <a:t>10</a:t>
            </a:r>
            <a:r>
              <a:rPr lang="en-US" baseline="30000" dirty="0">
                <a:solidFill>
                  <a:srgbClr val="FF0000"/>
                </a:solidFill>
                <a:latin typeface="Times New Roman" panose="02020603050405020304" pitchFamily="18" charset="0"/>
                <a:ea typeface="Times New Roman"/>
                <a:cs typeface="Times New Roman" panose="02020603050405020304" pitchFamily="18" charset="0"/>
                <a:sym typeface="Times New Roman"/>
              </a:rPr>
              <a:t>-4</a:t>
            </a:r>
            <a:r>
              <a:rPr lang="en-US" dirty="0">
                <a:solidFill>
                  <a:srgbClr val="FF0000"/>
                </a:solidFill>
                <a:latin typeface="Times New Roman" panose="02020603050405020304" pitchFamily="18" charset="0"/>
                <a:ea typeface="Times New Roman"/>
                <a:cs typeface="Times New Roman" panose="02020603050405020304" pitchFamily="18" charset="0"/>
                <a:sym typeface="Times New Roman"/>
              </a:rPr>
              <a:t> for 1000-</a:t>
            </a:r>
            <a:r>
              <a:rPr lang="en-US" dirty="0">
                <a:solidFill>
                  <a:srgbClr val="FF0000"/>
                </a:solidFill>
                <a:latin typeface="Times New Roman" panose="02020603050405020304" pitchFamily="18" charset="0"/>
                <a:cs typeface="Times New Roman" panose="02020603050405020304" pitchFamily="18" charset="0"/>
                <a:sym typeface="Times New Roman"/>
              </a:rPr>
              <a:t>2</a:t>
            </a:r>
            <a:r>
              <a:rPr lang="en-US" dirty="0">
                <a:solidFill>
                  <a:srgbClr val="FF0000"/>
                </a:solidFill>
                <a:latin typeface="Times New Roman" panose="02020603050405020304" pitchFamily="18" charset="0"/>
                <a:cs typeface="Times New Roman" panose="02020603050405020304" pitchFamily="18" charset="0"/>
              </a:rPr>
              <a:t>000, </a:t>
            </a:r>
            <a:r>
              <a:rPr lang="en-US" dirty="0">
                <a:solidFill>
                  <a:srgbClr val="FF0000"/>
                </a:solidFill>
                <a:latin typeface="Times New Roman" panose="02020603050405020304" pitchFamily="18" charset="0"/>
                <a:ea typeface="Times New Roman"/>
                <a:cs typeface="Times New Roman" panose="02020603050405020304" pitchFamily="18" charset="0"/>
                <a:sym typeface="Times New Roman"/>
              </a:rPr>
              <a:t>10</a:t>
            </a:r>
            <a:r>
              <a:rPr lang="en-US" baseline="30000" dirty="0">
                <a:solidFill>
                  <a:srgbClr val="FF0000"/>
                </a:solidFill>
                <a:latin typeface="Times New Roman" panose="02020603050405020304" pitchFamily="18" charset="0"/>
                <a:ea typeface="Times New Roman"/>
                <a:cs typeface="Times New Roman" panose="02020603050405020304" pitchFamily="18" charset="0"/>
                <a:sym typeface="Times New Roman"/>
              </a:rPr>
              <a:t>-5</a:t>
            </a:r>
            <a:r>
              <a:rPr lang="en-US" dirty="0">
                <a:solidFill>
                  <a:srgbClr val="FF0000"/>
                </a:solidFill>
                <a:latin typeface="Times New Roman" panose="02020603050405020304" pitchFamily="18" charset="0"/>
                <a:cs typeface="Times New Roman" panose="02020603050405020304" pitchFamily="18" charset="0"/>
                <a:sym typeface="Times New Roman"/>
              </a:rPr>
              <a:t> </a:t>
            </a:r>
            <a:r>
              <a:rPr lang="en-US" dirty="0">
                <a:solidFill>
                  <a:srgbClr val="FF0000"/>
                </a:solidFill>
                <a:latin typeface="Times New Roman" panose="02020603050405020304" pitchFamily="18" charset="0"/>
                <a:ea typeface="Times New Roman"/>
                <a:cs typeface="Times New Roman" panose="02020603050405020304" pitchFamily="18" charset="0"/>
                <a:sym typeface="Times New Roman"/>
              </a:rPr>
              <a:t>for 2000-</a:t>
            </a:r>
            <a:r>
              <a:rPr lang="en-US" dirty="0">
                <a:solidFill>
                  <a:srgbClr val="FF0000"/>
                </a:solidFill>
                <a:latin typeface="Times New Roman" panose="02020603050405020304" pitchFamily="18" charset="0"/>
                <a:cs typeface="Times New Roman" panose="02020603050405020304" pitchFamily="18" charset="0"/>
                <a:sym typeface="Times New Roman"/>
              </a:rPr>
              <a:t>3</a:t>
            </a:r>
            <a:r>
              <a:rPr lang="en-US" dirty="0">
                <a:solidFill>
                  <a:srgbClr val="FF0000"/>
                </a:solidFill>
                <a:latin typeface="Times New Roman" panose="02020603050405020304" pitchFamily="18" charset="0"/>
                <a:cs typeface="Times New Roman" panose="02020603050405020304" pitchFamily="18" charset="0"/>
              </a:rPr>
              <a:t>000.</a:t>
            </a:r>
          </a:p>
          <a:p>
            <a:pPr marL="342900" indent="-342900">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Training </a:t>
            </a:r>
            <a:r>
              <a:rPr lang="en-US" sz="2000" dirty="0" err="1">
                <a:solidFill>
                  <a:prstClr val="black"/>
                </a:solidFill>
                <a:latin typeface="Times New Roman" panose="02020603050405020304" pitchFamily="18" charset="0"/>
                <a:cs typeface="Times New Roman" panose="02020603050405020304" pitchFamily="18" charset="0"/>
              </a:rPr>
              <a:t>hardwares</a:t>
            </a:r>
            <a:r>
              <a:rPr lang="en-US" sz="2000" dirty="0">
                <a:solidFill>
                  <a:prstClr val="black"/>
                </a:solidFill>
                <a:latin typeface="Times New Roman" panose="02020603050405020304" pitchFamily="18" charset="0"/>
                <a:cs typeface="Times New Roman" panose="02020603050405020304" pitchFamily="18" charset="0"/>
              </a:rPr>
              <a:t> are Google </a:t>
            </a:r>
            <a:r>
              <a:rPr lang="en-US" sz="2000" dirty="0" err="1">
                <a:solidFill>
                  <a:prstClr val="black"/>
                </a:solidFill>
                <a:latin typeface="Times New Roman" panose="02020603050405020304" pitchFamily="18" charset="0"/>
                <a:cs typeface="Times New Roman" panose="02020603050405020304" pitchFamily="18" charset="0"/>
              </a:rPr>
              <a:t>Colab</a:t>
            </a:r>
            <a:r>
              <a:rPr lang="en-US" sz="2000" dirty="0">
                <a:solidFill>
                  <a:prstClr val="black"/>
                </a:solidFill>
                <a:latin typeface="Times New Roman" panose="02020603050405020304" pitchFamily="18" charset="0"/>
                <a:cs typeface="Times New Roman" panose="02020603050405020304" pitchFamily="18" charset="0"/>
              </a:rPr>
              <a:t> GPU</a:t>
            </a:r>
          </a:p>
        </p:txBody>
      </p:sp>
    </p:spTree>
    <p:extLst>
      <p:ext uri="{BB962C8B-B14F-4D97-AF65-F5344CB8AC3E}">
        <p14:creationId xmlns:p14="http://schemas.microsoft.com/office/powerpoint/2010/main" val="353330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0AFFE76-91C8-4087-A0BE-684E59AF2080}"/>
              </a:ext>
            </a:extLst>
          </p:cNvPr>
          <p:cNvSpPr>
            <a:spLocks noGrp="1"/>
          </p:cNvSpPr>
          <p:nvPr>
            <p:ph type="title"/>
          </p:nvPr>
        </p:nvSpPr>
        <p:spPr>
          <a:xfrm>
            <a:off x="0" y="1042431"/>
            <a:ext cx="9404567" cy="381681"/>
          </a:xfrm>
        </p:spPr>
        <p:txBody>
          <a:bodyPr>
            <a:noAutofit/>
          </a:bodyPr>
          <a:lstStyle/>
          <a:p>
            <a:r>
              <a:rPr lang="en-US" sz="3200" cap="none" dirty="0">
                <a:latin typeface="+mn-lt"/>
              </a:rPr>
              <a:t>GW Forward and Inverse Problem</a:t>
            </a:r>
          </a:p>
        </p:txBody>
      </p:sp>
      <p:sp>
        <p:nvSpPr>
          <p:cNvPr id="26" name="Rectangle 25">
            <a:extLst>
              <a:ext uri="{FF2B5EF4-FFF2-40B4-BE49-F238E27FC236}">
                <a16:creationId xmlns:a16="http://schemas.microsoft.com/office/drawing/2014/main" id="{FDC5F9E2-5D9F-4562-BA0B-82397DD5062D}"/>
              </a:ext>
            </a:extLst>
          </p:cNvPr>
          <p:cNvSpPr/>
          <p:nvPr/>
        </p:nvSpPr>
        <p:spPr>
          <a:xfrm>
            <a:off x="350080" y="2078874"/>
            <a:ext cx="2179353" cy="369332"/>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sym typeface="Times New Roman"/>
              </a:rPr>
              <a:t>forward</a:t>
            </a:r>
            <a:r>
              <a:rPr lang="en-US" dirty="0">
                <a:solidFill>
                  <a:srgbClr val="000000"/>
                </a:solidFill>
                <a:latin typeface="Times New Roman" panose="02020603050405020304" pitchFamily="18" charset="0"/>
                <a:cs typeface="Times New Roman" panose="02020603050405020304" pitchFamily="18" charset="0"/>
              </a:rPr>
              <a:t> problem</a:t>
            </a:r>
            <a:endParaRPr lang="en-US" dirty="0">
              <a:solidFill>
                <a:srgbClr val="000000"/>
              </a:solidFill>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8A9D11B-3969-4DBC-B585-6EA35EEE18FB}"/>
                  </a:ext>
                </a:extLst>
              </p:cNvPr>
              <p:cNvSpPr/>
              <p:nvPr/>
            </p:nvSpPr>
            <p:spPr>
              <a:xfrm>
                <a:off x="7386633" y="4018439"/>
                <a:ext cx="4342884"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𝑆</m:t>
                          </m:r>
                        </m:e>
                        <m:sub>
                          <m:r>
                            <a:rPr lang="en-US" sz="1400" i="1">
                              <a:solidFill>
                                <a:srgbClr val="000000"/>
                              </a:solidFill>
                              <a:latin typeface="Cambria Math" panose="02040503050406030204" pitchFamily="18" charset="0"/>
                            </a:rPr>
                            <m:t>𝑠</m:t>
                          </m:r>
                        </m:sub>
                      </m:sSub>
                      <m:r>
                        <a:rPr lang="en-US" sz="1400" b="0" i="0" smtClean="0">
                          <a:solidFill>
                            <a:srgbClr val="000000"/>
                          </a:solidFill>
                          <a:latin typeface="Cambria Math" panose="02040503050406030204" pitchFamily="18" charset="0"/>
                        </a:rPr>
                        <m:t>−</m:t>
                      </m:r>
                      <m:r>
                        <m:rPr>
                          <m:sty m:val="p"/>
                        </m:rPr>
                        <a:rPr lang="en-US" sz="1400" b="0" i="0" smtClean="0">
                          <a:solidFill>
                            <a:srgbClr val="000000"/>
                          </a:solidFill>
                          <a:latin typeface="Cambria Math" panose="02040503050406030204" pitchFamily="18" charset="0"/>
                        </a:rPr>
                        <m:t>specific</m:t>
                      </m:r>
                      <m:r>
                        <a:rPr lang="en-US" sz="1400" b="0" i="0" smtClean="0">
                          <a:solidFill>
                            <a:srgbClr val="000000"/>
                          </a:solidFill>
                          <a:latin typeface="Cambria Math" panose="02040503050406030204" pitchFamily="18" charset="0"/>
                        </a:rPr>
                        <m:t> </m:t>
                      </m:r>
                      <m:r>
                        <m:rPr>
                          <m:sty m:val="p"/>
                        </m:rPr>
                        <a:rPr lang="en-US" sz="1400" b="0" i="0" smtClean="0">
                          <a:solidFill>
                            <a:srgbClr val="000000"/>
                          </a:solidFill>
                          <a:latin typeface="Cambria Math" panose="02040503050406030204" pitchFamily="18" charset="0"/>
                        </a:rPr>
                        <m:t>storage</m:t>
                      </m:r>
                      <m:r>
                        <a:rPr lang="en-US" sz="1400" b="0" i="0" smtClean="0">
                          <a:solidFill>
                            <a:srgbClr val="000000"/>
                          </a:solidFill>
                          <a:latin typeface="Cambria Math" panose="02040503050406030204" pitchFamily="18" charset="0"/>
                        </a:rPr>
                        <m:t>; </m:t>
                      </m:r>
                      <m:r>
                        <a:rPr lang="en-US" sz="1400" i="1" smtClean="0">
                          <a:solidFill>
                            <a:srgbClr val="000000"/>
                          </a:solidFill>
                          <a:latin typeface="Cambria Math" panose="02040503050406030204" pitchFamily="18" charset="0"/>
                        </a:rPr>
                        <m:t>𝑇</m:t>
                      </m:r>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hydraulic</m:t>
                      </m:r>
                      <m:r>
                        <a:rPr lang="en-US" sz="1400">
                          <a:solidFill>
                            <a:srgbClr val="000000"/>
                          </a:solidFill>
                          <a:latin typeface="Cambria Math" panose="02040503050406030204" pitchFamily="18" charset="0"/>
                        </a:rPr>
                        <m:t> </m:t>
                      </m:r>
                      <m:r>
                        <m:rPr>
                          <m:sty m:val="p"/>
                        </m:rPr>
                        <a:rPr lang="en-US" sz="1400">
                          <a:solidFill>
                            <a:srgbClr val="000000"/>
                          </a:solidFill>
                          <a:latin typeface="Cambria Math" panose="02040503050406030204" pitchFamily="18" charset="0"/>
                        </a:rPr>
                        <m:t>transmissivity</m:t>
                      </m:r>
                      <m:r>
                        <a:rPr lang="en-US" sz="1400">
                          <a:solidFill>
                            <a:srgbClr val="000000"/>
                          </a:solidFill>
                          <a:latin typeface="Cambria Math" panose="02040503050406030204" pitchFamily="18" charset="0"/>
                        </a:rPr>
                        <m:t> </m:t>
                      </m:r>
                    </m:oMath>
                  </m:oMathPara>
                </a14:m>
                <a:endParaRPr lang="en-US" sz="1400" dirty="0">
                  <a:solidFill>
                    <a:srgbClr val="000000"/>
                  </a:solidFill>
                </a:endParaRPr>
              </a:p>
              <a:p>
                <a:pPr algn="ctr"/>
                <a14:m>
                  <m:oMathPara xmlns:m="http://schemas.openxmlformats.org/officeDocument/2006/math">
                    <m:oMathParaPr>
                      <m:jc m:val="centerGroup"/>
                    </m:oMathParaPr>
                    <m:oMath xmlns:m="http://schemas.openxmlformats.org/officeDocument/2006/math">
                      <m:r>
                        <a:rPr lang="en-US" sz="1400" i="1">
                          <a:solidFill>
                            <a:srgbClr val="000000"/>
                          </a:solidFill>
                          <a:latin typeface="Cambria Math" panose="02040503050406030204" pitchFamily="18" charset="0"/>
                        </a:rPr>
                        <m:t>h</m:t>
                      </m:r>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hydraulic</m:t>
                      </m:r>
                      <m:r>
                        <a:rPr lang="en-US" sz="1400">
                          <a:solidFill>
                            <a:srgbClr val="000000"/>
                          </a:solidFill>
                          <a:latin typeface="Cambria Math" panose="02040503050406030204" pitchFamily="18" charset="0"/>
                        </a:rPr>
                        <m:t> </m:t>
                      </m:r>
                      <m:r>
                        <m:rPr>
                          <m:sty m:val="p"/>
                        </m:rPr>
                        <a:rPr lang="en-US" sz="1400">
                          <a:solidFill>
                            <a:srgbClr val="000000"/>
                          </a:solidFill>
                          <a:latin typeface="Cambria Math" panose="02040503050406030204" pitchFamily="18" charset="0"/>
                        </a:rPr>
                        <m:t>head</m:t>
                      </m:r>
                      <m:r>
                        <a:rPr lang="en-US" sz="140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 </m:t>
                      </m:r>
                      <m:r>
                        <a:rPr lang="en-US" sz="1400" b="1">
                          <a:solidFill>
                            <a:srgbClr val="000000"/>
                          </a:solidFill>
                          <a:latin typeface="Cambria Math" panose="02040503050406030204" pitchFamily="18" charset="0"/>
                        </a:rPr>
                        <m:t>𝐪</m:t>
                      </m:r>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flux</m:t>
                      </m:r>
                      <m:r>
                        <a:rPr lang="en-US" sz="140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𝑄</m:t>
                      </m:r>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source</m:t>
                      </m:r>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sink</m:t>
                      </m:r>
                    </m:oMath>
                  </m:oMathPara>
                </a14:m>
                <a:endParaRPr lang="en-US" sz="1400" dirty="0">
                  <a:solidFill>
                    <a:srgbClr val="000000"/>
                  </a:solidFill>
                </a:endParaRPr>
              </a:p>
            </p:txBody>
          </p:sp>
        </mc:Choice>
        <mc:Fallback xmlns="">
          <p:sp>
            <p:nvSpPr>
              <p:cNvPr id="28" name="Rectangle 27">
                <a:extLst>
                  <a:ext uri="{FF2B5EF4-FFF2-40B4-BE49-F238E27FC236}">
                    <a16:creationId xmlns:a16="http://schemas.microsoft.com/office/drawing/2014/main" id="{78A9D11B-3969-4DBC-B585-6EA35EEE18FB}"/>
                  </a:ext>
                </a:extLst>
              </p:cNvPr>
              <p:cNvSpPr>
                <a:spLocks noRot="1" noChangeAspect="1" noMove="1" noResize="1" noEditPoints="1" noAdjustHandles="1" noChangeArrowheads="1" noChangeShapeType="1" noTextEdit="1"/>
              </p:cNvSpPr>
              <p:nvPr/>
            </p:nvSpPr>
            <p:spPr>
              <a:xfrm>
                <a:off x="7386633" y="4018439"/>
                <a:ext cx="4342884" cy="523220"/>
              </a:xfrm>
              <a:prstGeom prst="rect">
                <a:avLst/>
              </a:prstGeom>
              <a:blipFill>
                <a:blip r:embed="rId3"/>
                <a:stretch>
                  <a:fillRect b="-465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728C360-2129-4AF8-910A-160B7C629D2F}"/>
              </a:ext>
            </a:extLst>
          </p:cNvPr>
          <p:cNvSpPr txBox="1"/>
          <p:nvPr/>
        </p:nvSpPr>
        <p:spPr>
          <a:xfrm>
            <a:off x="4891535" y="1859036"/>
            <a:ext cx="2823577" cy="830997"/>
          </a:xfrm>
          <a:prstGeom prst="rect">
            <a:avLst/>
          </a:prstGeom>
          <a:noFill/>
        </p:spPr>
        <p:txBody>
          <a:bodyPr wrap="square" rtlCol="0">
            <a:spAutoFit/>
          </a:bodyPr>
          <a:lstStyle/>
          <a:p>
            <a:r>
              <a:rPr lang="en-US" sz="1600" dirty="0">
                <a:solidFill>
                  <a:srgbClr val="000000"/>
                </a:solidFill>
                <a:latin typeface="Times New Roman" panose="02020603050405020304" pitchFamily="18" charset="0"/>
                <a:cs typeface="Times New Roman" panose="02020603050405020304" pitchFamily="18" charset="0"/>
              </a:rPr>
              <a:t>Forward model is numerical method, e.g., finite element method (FEM)</a:t>
            </a:r>
          </a:p>
        </p:txBody>
      </p:sp>
      <p:pic>
        <p:nvPicPr>
          <p:cNvPr id="31" name="Picture 30">
            <a:extLst>
              <a:ext uri="{FF2B5EF4-FFF2-40B4-BE49-F238E27FC236}">
                <a16:creationId xmlns:a16="http://schemas.microsoft.com/office/drawing/2014/main" id="{BF6223A7-5967-42C4-8061-487D1EA0D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958" y="3117165"/>
            <a:ext cx="2179336" cy="1960185"/>
          </a:xfrm>
          <a:prstGeom prst="rect">
            <a:avLst/>
          </a:prstGeom>
        </p:spPr>
      </p:pic>
      <p:pic>
        <p:nvPicPr>
          <p:cNvPr id="32" name="Picture 2" descr="Three-Dimensional Mapping of Soil Chemical Characteristics at Micrometric  Scale by Combining 2D SEM-EDX Data and 3D X-Ray CT Images | PLOS ONE">
            <a:extLst>
              <a:ext uri="{FF2B5EF4-FFF2-40B4-BE49-F238E27FC236}">
                <a16:creationId xmlns:a16="http://schemas.microsoft.com/office/drawing/2014/main" id="{C88EBFD2-6E74-4B7E-AF74-126284BED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229" y="2986902"/>
            <a:ext cx="2023293" cy="20106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A4F203B8-6042-4D92-BF71-3448EE65D615}"/>
              </a:ext>
            </a:extLst>
          </p:cNvPr>
          <p:cNvCxnSpPr>
            <a:cxnSpLocks/>
          </p:cNvCxnSpPr>
          <p:nvPr/>
        </p:nvCxnSpPr>
        <p:spPr>
          <a:xfrm>
            <a:off x="2178115" y="2326023"/>
            <a:ext cx="2586711" cy="19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AB0E7C3-3A84-44FB-8A63-66BC823039F9}"/>
              </a:ext>
            </a:extLst>
          </p:cNvPr>
          <p:cNvSpPr/>
          <p:nvPr/>
        </p:nvSpPr>
        <p:spPr>
          <a:xfrm>
            <a:off x="7386634" y="3283145"/>
            <a:ext cx="4342883" cy="140230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B87ADEB-9BF9-4E93-B8A9-A5649B84146C}"/>
                  </a:ext>
                </a:extLst>
              </p:cNvPr>
              <p:cNvSpPr/>
              <p:nvPr/>
            </p:nvSpPr>
            <p:spPr>
              <a:xfrm>
                <a:off x="7494260" y="3283145"/>
                <a:ext cx="4516137" cy="700576"/>
              </a:xfrm>
              <a:prstGeom prst="rect">
                <a:avLst/>
              </a:prstGeom>
            </p:spPr>
            <p:txBody>
              <a:bodyPr wrap="square">
                <a:spAutoFit/>
              </a:bodyPr>
              <a:lstStyle/>
              <a:p>
                <a14:m>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𝑠</m:t>
                        </m:r>
                      </m:sub>
                    </m:sSub>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m:t>
                        </m:r>
                        <m:r>
                          <a:rPr lang="en-US" sz="1600" i="1" smtClean="0">
                            <a:solidFill>
                              <a:srgbClr val="000000"/>
                            </a:solidFill>
                            <a:latin typeface="Cambria Math" panose="02040503050406030204" pitchFamily="18" charset="0"/>
                          </a:rPr>
                          <m:t>h</m:t>
                        </m:r>
                      </m:num>
                      <m:den>
                        <m:r>
                          <a:rPr lang="en-US" sz="160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𝑡</m:t>
                        </m:r>
                      </m:den>
                    </m:f>
                    <m:r>
                      <a:rPr lang="en-US" sz="1600">
                        <a:solidFill>
                          <a:srgbClr val="000000"/>
                        </a:solidFill>
                        <a:latin typeface="Cambria Math" panose="02040503050406030204" pitchFamily="18" charset="0"/>
                      </a:rPr>
                      <m:t>=−</m:t>
                    </m:r>
                    <m:r>
                      <a:rPr lang="en-US" sz="1600">
                        <a:solidFill>
                          <a:srgbClr val="000000"/>
                        </a:solidFill>
                        <a:latin typeface="Cambria Math" panose="02040503050406030204" pitchFamily="18" charset="0"/>
                      </a:rPr>
                      <m:t>𝛻</m:t>
                    </m:r>
                    <m:r>
                      <a:rPr lang="en-US" sz="1600">
                        <a:solidFill>
                          <a:srgbClr val="000000"/>
                        </a:solidFill>
                        <a:latin typeface="Cambria Math" panose="02040503050406030204" pitchFamily="18" charset="0"/>
                      </a:rPr>
                      <m:t>∙</m:t>
                    </m:r>
                    <m:r>
                      <a:rPr lang="en-US" sz="1600" b="1">
                        <a:solidFill>
                          <a:srgbClr val="000000"/>
                        </a:solidFill>
                        <a:latin typeface="Cambria Math" panose="02040503050406030204" pitchFamily="18" charset="0"/>
                      </a:rPr>
                      <m:t>𝐪</m:t>
                    </m:r>
                    <m:r>
                      <a:rPr lang="en-US" sz="160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oMath>
                </a14:m>
                <a:r>
                  <a:rPr lang="en-US" sz="1600" dirty="0">
                    <a:solidFill>
                      <a:srgbClr val="000000"/>
                    </a:solidFill>
                  </a:rPr>
                  <a:t>        </a:t>
                </a:r>
                <a:r>
                  <a:rPr lang="en-US" sz="1600" dirty="0">
                    <a:solidFill>
                      <a:srgbClr val="000000"/>
                    </a:solidFill>
                    <a:latin typeface="Times New Roman" panose="02020603050405020304" pitchFamily="18" charset="0"/>
                    <a:cs typeface="Times New Roman" panose="02020603050405020304" pitchFamily="18" charset="0"/>
                  </a:rPr>
                  <a:t>Mass conservation </a:t>
                </a:r>
              </a:p>
              <a:p>
                <a14:m>
                  <m:oMath xmlns:m="http://schemas.openxmlformats.org/officeDocument/2006/math">
                    <m:r>
                      <a:rPr lang="en-US" sz="1600" b="1">
                        <a:solidFill>
                          <a:srgbClr val="000000"/>
                        </a:solidFill>
                        <a:latin typeface="Cambria Math" panose="02040503050406030204" pitchFamily="18" charset="0"/>
                      </a:rPr>
                      <m:t>𝐪</m:t>
                    </m:r>
                    <m:r>
                      <a:rPr lang="en-US" sz="160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𝑇</m:t>
                    </m:r>
                    <m:r>
                      <a:rPr lang="en-US" sz="1600" i="1">
                        <a:solidFill>
                          <a:srgbClr val="000000"/>
                        </a:solidFill>
                        <a:latin typeface="Cambria Math" panose="02040503050406030204" pitchFamily="18" charset="0"/>
                      </a:rPr>
                      <m:t>𝛻</m:t>
                    </m:r>
                    <m:r>
                      <a:rPr lang="en-US" sz="1600" smtClean="0">
                        <a:solidFill>
                          <a:srgbClr val="000000"/>
                        </a:solidFill>
                        <a:latin typeface="Cambria Math" panose="02040503050406030204" pitchFamily="18" charset="0"/>
                      </a:rPr>
                      <m:t>h</m:t>
                    </m:r>
                  </m:oMath>
                </a14:m>
                <a:r>
                  <a:rPr lang="en-US" sz="1600" dirty="0">
                    <a:solidFill>
                      <a:srgbClr val="000000"/>
                    </a:solidFill>
                  </a:rPr>
                  <a:t> 		        </a:t>
                </a:r>
                <a:r>
                  <a:rPr lang="en-US" sz="1600" dirty="0">
                    <a:solidFill>
                      <a:srgbClr val="000000"/>
                    </a:solidFill>
                    <a:latin typeface="Times New Roman" panose="02020603050405020304" pitchFamily="18" charset="0"/>
                    <a:cs typeface="Times New Roman" panose="02020603050405020304" pitchFamily="18" charset="0"/>
                  </a:rPr>
                  <a:t>Darcy’s Law</a:t>
                </a:r>
              </a:p>
            </p:txBody>
          </p:sp>
        </mc:Choice>
        <mc:Fallback xmlns="">
          <p:sp>
            <p:nvSpPr>
              <p:cNvPr id="38" name="Rectangle 37">
                <a:extLst>
                  <a:ext uri="{FF2B5EF4-FFF2-40B4-BE49-F238E27FC236}">
                    <a16:creationId xmlns:a16="http://schemas.microsoft.com/office/drawing/2014/main" id="{BB87ADEB-9BF9-4E93-B8A9-A5649B84146C}"/>
                  </a:ext>
                </a:extLst>
              </p:cNvPr>
              <p:cNvSpPr>
                <a:spLocks noRot="1" noChangeAspect="1" noMove="1" noResize="1" noEditPoints="1" noAdjustHandles="1" noChangeArrowheads="1" noChangeShapeType="1" noTextEdit="1"/>
              </p:cNvSpPr>
              <p:nvPr/>
            </p:nvSpPr>
            <p:spPr>
              <a:xfrm>
                <a:off x="7494260" y="3283145"/>
                <a:ext cx="4516137" cy="700576"/>
              </a:xfrm>
              <a:prstGeom prst="rect">
                <a:avLst/>
              </a:prstGeom>
              <a:blipFill>
                <a:blip r:embed="rId6"/>
                <a:stretch>
                  <a:fillRect b="-11404"/>
                </a:stretch>
              </a:blipFill>
            </p:spPr>
            <p:txBody>
              <a:bodyPr/>
              <a:lstStyle/>
              <a:p>
                <a:r>
                  <a:rPr lang="en-US">
                    <a:noFill/>
                  </a:rPr>
                  <a:t> </a:t>
                </a:r>
              </a:p>
            </p:txBody>
          </p:sp>
        </mc:Fallback>
      </mc:AlternateContent>
      <p:sp>
        <p:nvSpPr>
          <p:cNvPr id="39" name="Arrow: Curved Right 38">
            <a:extLst>
              <a:ext uri="{FF2B5EF4-FFF2-40B4-BE49-F238E27FC236}">
                <a16:creationId xmlns:a16="http://schemas.microsoft.com/office/drawing/2014/main" id="{09B11B31-5E68-4E7F-A015-B0F4F258CE1C}"/>
              </a:ext>
            </a:extLst>
          </p:cNvPr>
          <p:cNvSpPr/>
          <p:nvPr/>
        </p:nvSpPr>
        <p:spPr>
          <a:xfrm rot="16200000" flipV="1">
            <a:off x="3098000" y="3345042"/>
            <a:ext cx="731520" cy="2286000"/>
          </a:xfrm>
          <a:prstGeom prst="curvedRightArrow">
            <a:avLst/>
          </a:prstGeom>
          <a:solidFill>
            <a:srgbClr val="C00000"/>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Arrow: Curved Right 39">
            <a:extLst>
              <a:ext uri="{FF2B5EF4-FFF2-40B4-BE49-F238E27FC236}">
                <a16:creationId xmlns:a16="http://schemas.microsoft.com/office/drawing/2014/main" id="{2C629DF5-6F5D-479C-89FA-1B480594C714}"/>
              </a:ext>
            </a:extLst>
          </p:cNvPr>
          <p:cNvSpPr/>
          <p:nvPr/>
        </p:nvSpPr>
        <p:spPr>
          <a:xfrm rot="16200000" flipH="1">
            <a:off x="3198437" y="2219166"/>
            <a:ext cx="731520" cy="2286000"/>
          </a:xfrm>
          <a:prstGeom prst="curved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6FFA40A-3F3C-4971-97D9-A451972A26A1}"/>
                  </a:ext>
                </a:extLst>
              </p:cNvPr>
              <p:cNvSpPr/>
              <p:nvPr/>
            </p:nvSpPr>
            <p:spPr>
              <a:xfrm>
                <a:off x="2296435" y="3727926"/>
                <a:ext cx="24618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𝑇</m:t>
                      </m:r>
                      <m:r>
                        <a:rPr lang="en-US" b="1" i="1">
                          <a:solidFill>
                            <a:srgbClr val="000000"/>
                          </a:solidFill>
                          <a:latin typeface="Cambria Math" panose="02040503050406030204" pitchFamily="18" charset="0"/>
                          <a:ea typeface="Cambria Math" panose="02040503050406030204" pitchFamily="18" charset="0"/>
                        </a:rPr>
                        <m:t>∈</m:t>
                      </m:r>
                      <m:sSup>
                        <m:sSupPr>
                          <m:ctrlPr>
                            <a:rPr lang="en-US" b="1" i="1">
                              <a:solidFill>
                                <a:srgbClr val="000000"/>
                              </a:solidFill>
                              <a:latin typeface="Cambria Math" panose="02040503050406030204" pitchFamily="18" charset="0"/>
                              <a:ea typeface="Cambria Math" panose="02040503050406030204" pitchFamily="18" charset="0"/>
                            </a:rPr>
                          </m:ctrlPr>
                        </m:sSupPr>
                        <m:e>
                          <m:r>
                            <a:rPr lang="en-US" b="1" i="1">
                              <a:solidFill>
                                <a:srgbClr val="000000"/>
                              </a:solidFill>
                              <a:latin typeface="Cambria Math" panose="02040503050406030204" pitchFamily="18" charset="0"/>
                              <a:ea typeface="Cambria Math" panose="02040503050406030204" pitchFamily="18" charset="0"/>
                            </a:rPr>
                            <m:t>ℝ</m:t>
                          </m:r>
                        </m:e>
                        <m:sup>
                          <m:r>
                            <m:rPr>
                              <m:sty m:val="p"/>
                            </m:rPr>
                            <a:rPr lang="en-US" b="0" i="0" smtClean="0">
                              <a:solidFill>
                                <a:srgbClr val="000000"/>
                              </a:solidFill>
                              <a:latin typeface="Cambria Math" panose="02040503050406030204" pitchFamily="18" charset="0"/>
                              <a:ea typeface="Cambria Math" panose="02040503050406030204" pitchFamily="18" charset="0"/>
                            </a:rPr>
                            <m:t>n</m:t>
                          </m:r>
                          <m:r>
                            <a:rPr lang="en-US">
                              <a:solidFill>
                                <a:srgbClr val="000000"/>
                              </a:solidFill>
                              <a:latin typeface="Cambria Math" panose="02040503050406030204" pitchFamily="18" charset="0"/>
                              <a:ea typeface="Cambria Math" panose="02040503050406030204" pitchFamily="18" charset="0"/>
                            </a:rPr>
                            <m:t>×1</m:t>
                          </m:r>
                        </m:sup>
                      </m:sSup>
                      <m:r>
                        <a:rPr lang="en-US" b="1" i="1" smtClean="0">
                          <a:solidFill>
                            <a:srgbClr val="000000"/>
                          </a:solidFill>
                          <a:latin typeface="Cambria Math" panose="02040503050406030204" pitchFamily="18" charset="0"/>
                          <a:ea typeface="Cambria Math" panose="02040503050406030204" pitchFamily="18" charset="0"/>
                        </a:rPr>
                        <m:t>≫</m:t>
                      </m:r>
                      <m:sSup>
                        <m:sSupPr>
                          <m:ctrlPr>
                            <a:rPr lang="en-US" b="1" i="1">
                              <a:solidFill>
                                <a:srgbClr val="000000"/>
                              </a:solidFill>
                              <a:latin typeface="Cambria Math" panose="02040503050406030204" pitchFamily="18" charset="0"/>
                              <a:ea typeface="Cambria Math" panose="02040503050406030204" pitchFamily="18" charset="0"/>
                            </a:rPr>
                          </m:ctrlPr>
                        </m:sSupPr>
                        <m:e>
                          <m:r>
                            <a:rPr lang="en-US" b="1" i="1">
                              <a:solidFill>
                                <a:srgbClr val="000000"/>
                              </a:solidFill>
                              <a:latin typeface="Cambria Math" panose="02040503050406030204" pitchFamily="18" charset="0"/>
                              <a:ea typeface="Cambria Math" panose="02040503050406030204" pitchFamily="18" charset="0"/>
                            </a:rPr>
                            <m:t>ℝ</m:t>
                          </m:r>
                        </m:e>
                        <m:sup>
                          <m:r>
                            <m:rPr>
                              <m:sty m:val="p"/>
                            </m:rPr>
                            <a:rPr lang="en-US" b="0" i="0" smtClean="0">
                              <a:solidFill>
                                <a:srgbClr val="000000"/>
                              </a:solidFill>
                              <a:latin typeface="Cambria Math" panose="02040503050406030204" pitchFamily="18" charset="0"/>
                              <a:ea typeface="Cambria Math" panose="02040503050406030204" pitchFamily="18" charset="0"/>
                            </a:rPr>
                            <m:t>m</m:t>
                          </m:r>
                          <m:r>
                            <a:rPr lang="en-US">
                              <a:solidFill>
                                <a:srgbClr val="000000"/>
                              </a:solidFill>
                              <a:latin typeface="Cambria Math" panose="02040503050406030204" pitchFamily="18" charset="0"/>
                              <a:ea typeface="Cambria Math" panose="02040503050406030204" pitchFamily="18" charset="0"/>
                            </a:rPr>
                            <m:t>×1</m:t>
                          </m:r>
                        </m:sup>
                      </m:sSup>
                      <m:r>
                        <a:rPr lang="en-US" b="1" i="1">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h</m:t>
                      </m:r>
                    </m:oMath>
                  </m:oMathPara>
                </a14:m>
                <a:endParaRPr lang="en-US" dirty="0">
                  <a:solidFill>
                    <a:srgbClr val="000000"/>
                  </a:solidFill>
                </a:endParaRPr>
              </a:p>
            </p:txBody>
          </p:sp>
        </mc:Choice>
        <mc:Fallback xmlns="">
          <p:sp>
            <p:nvSpPr>
              <p:cNvPr id="41" name="Rectangle 40">
                <a:extLst>
                  <a:ext uri="{FF2B5EF4-FFF2-40B4-BE49-F238E27FC236}">
                    <a16:creationId xmlns:a16="http://schemas.microsoft.com/office/drawing/2014/main" id="{E6FFA40A-3F3C-4971-97D9-A451972A26A1}"/>
                  </a:ext>
                </a:extLst>
              </p:cNvPr>
              <p:cNvSpPr>
                <a:spLocks noRot="1" noChangeAspect="1" noMove="1" noResize="1" noEditPoints="1" noAdjustHandles="1" noChangeArrowheads="1" noChangeShapeType="1" noTextEdit="1"/>
              </p:cNvSpPr>
              <p:nvPr/>
            </p:nvSpPr>
            <p:spPr>
              <a:xfrm>
                <a:off x="2296435" y="3727926"/>
                <a:ext cx="2461828" cy="369332"/>
              </a:xfrm>
              <a:prstGeom prst="rect">
                <a:avLst/>
              </a:prstGeom>
              <a:blipFill>
                <a:blip r:embed="rId7"/>
                <a:stretch>
                  <a:fillRect/>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EC0A6FDE-540F-48AE-95BD-A33F5808B640}"/>
              </a:ext>
            </a:extLst>
          </p:cNvPr>
          <p:cNvSpPr/>
          <p:nvPr/>
        </p:nvSpPr>
        <p:spPr>
          <a:xfrm>
            <a:off x="2433365" y="1834078"/>
            <a:ext cx="2076209" cy="369332"/>
          </a:xfrm>
          <a:prstGeom prst="rect">
            <a:avLst/>
          </a:prstGeom>
        </p:spPr>
        <p:txBody>
          <a:bodyPr wrap="none">
            <a:spAutoFit/>
          </a:bodyPr>
          <a:lstStyle/>
          <a:p>
            <a:r>
              <a:rPr lang="en-US" dirty="0">
                <a:solidFill>
                  <a:srgbClr val="000000"/>
                </a:solidFill>
                <a:latin typeface="Times New Roman" panose="02020603050405020304" pitchFamily="18" charset="0"/>
                <a:cs typeface="Times New Roman" panose="02020603050405020304" pitchFamily="18" charset="0"/>
              </a:rPr>
              <a:t>parameterized PDEs</a:t>
            </a:r>
            <a:endParaRPr lang="en-US" dirty="0">
              <a:solidFill>
                <a:srgbClr val="000000"/>
              </a:solidFill>
            </a:endParaRPr>
          </a:p>
        </p:txBody>
      </p:sp>
      <p:sp>
        <p:nvSpPr>
          <p:cNvPr id="45" name="Rectangle 44">
            <a:extLst>
              <a:ext uri="{FF2B5EF4-FFF2-40B4-BE49-F238E27FC236}">
                <a16:creationId xmlns:a16="http://schemas.microsoft.com/office/drawing/2014/main" id="{A464C2BB-883D-44CA-8ADB-3BA1A380145A}"/>
              </a:ext>
            </a:extLst>
          </p:cNvPr>
          <p:cNvSpPr/>
          <p:nvPr/>
        </p:nvSpPr>
        <p:spPr>
          <a:xfrm>
            <a:off x="350080" y="5582153"/>
            <a:ext cx="2179353" cy="369332"/>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sym typeface="Times New Roman"/>
              </a:rPr>
              <a:t>inverse</a:t>
            </a:r>
            <a:r>
              <a:rPr lang="en-US" dirty="0">
                <a:solidFill>
                  <a:srgbClr val="000000"/>
                </a:solidFill>
                <a:latin typeface="Times New Roman" panose="02020603050405020304" pitchFamily="18" charset="0"/>
                <a:cs typeface="Times New Roman" panose="02020603050405020304" pitchFamily="18" charset="0"/>
              </a:rPr>
              <a:t> problem</a:t>
            </a:r>
            <a:endParaRPr lang="en-US" dirty="0">
              <a:solidFill>
                <a:srgbClr val="000000"/>
              </a:solidFill>
            </a:endParaRPr>
          </a:p>
        </p:txBody>
      </p:sp>
      <p:sp>
        <p:nvSpPr>
          <p:cNvPr id="46" name="Rectangle 45">
            <a:extLst>
              <a:ext uri="{FF2B5EF4-FFF2-40B4-BE49-F238E27FC236}">
                <a16:creationId xmlns:a16="http://schemas.microsoft.com/office/drawing/2014/main" id="{D3E35F54-D5F7-4885-8A8C-C20A6350D8C6}"/>
              </a:ext>
            </a:extLst>
          </p:cNvPr>
          <p:cNvSpPr/>
          <p:nvPr/>
        </p:nvSpPr>
        <p:spPr>
          <a:xfrm>
            <a:off x="2230448" y="5341183"/>
            <a:ext cx="2684716" cy="369332"/>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non-linear and ill-posed</a:t>
            </a:r>
          </a:p>
        </p:txBody>
      </p:sp>
      <p:sp>
        <p:nvSpPr>
          <p:cNvPr id="47" name="Rectangle 46">
            <a:extLst>
              <a:ext uri="{FF2B5EF4-FFF2-40B4-BE49-F238E27FC236}">
                <a16:creationId xmlns:a16="http://schemas.microsoft.com/office/drawing/2014/main" id="{87A8D6F0-F6CE-4AB3-91A9-D658EA298BB0}"/>
              </a:ext>
            </a:extLst>
          </p:cNvPr>
          <p:cNvSpPr/>
          <p:nvPr/>
        </p:nvSpPr>
        <p:spPr>
          <a:xfrm>
            <a:off x="4831958" y="5415502"/>
            <a:ext cx="3159517" cy="830997"/>
          </a:xfrm>
          <a:prstGeom prst="rect">
            <a:avLst/>
          </a:prstGeom>
        </p:spPr>
        <p:txBody>
          <a:bodyPr wrap="square">
            <a:spAutoFit/>
          </a:bodyPr>
          <a:lstStyle/>
          <a:p>
            <a:r>
              <a:rPr lang="en-US" sz="1600" dirty="0">
                <a:solidFill>
                  <a:srgbClr val="000000"/>
                </a:solidFill>
                <a:latin typeface="Times New Roman" panose="02020603050405020304" pitchFamily="18" charset="0"/>
                <a:cs typeface="Times New Roman" panose="02020603050405020304" pitchFamily="18" charset="0"/>
              </a:rPr>
              <a:t>Gradient-based inverse methods iteratively run forward model to determine Jacobian matrix, etc.</a:t>
            </a:r>
          </a:p>
        </p:txBody>
      </p:sp>
      <p:cxnSp>
        <p:nvCxnSpPr>
          <p:cNvPr id="48" name="Straight Arrow Connector 47">
            <a:extLst>
              <a:ext uri="{FF2B5EF4-FFF2-40B4-BE49-F238E27FC236}">
                <a16:creationId xmlns:a16="http://schemas.microsoft.com/office/drawing/2014/main" id="{2F2A24C4-7A48-4C0D-A03E-9BCB2509568C}"/>
              </a:ext>
            </a:extLst>
          </p:cNvPr>
          <p:cNvCxnSpPr>
            <a:cxnSpLocks/>
          </p:cNvCxnSpPr>
          <p:nvPr/>
        </p:nvCxnSpPr>
        <p:spPr>
          <a:xfrm>
            <a:off x="2152522" y="5766819"/>
            <a:ext cx="2586711" cy="19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221637B-A0C7-4DA4-AC7E-E16DB6451FC7}"/>
              </a:ext>
            </a:extLst>
          </p:cNvPr>
          <p:cNvSpPr/>
          <p:nvPr/>
        </p:nvSpPr>
        <p:spPr>
          <a:xfrm>
            <a:off x="8569897" y="5393609"/>
            <a:ext cx="2891406" cy="584775"/>
          </a:xfrm>
          <a:prstGeom prst="rect">
            <a:avLst/>
          </a:prstGeom>
        </p:spPr>
        <p:txBody>
          <a:bodyPr wrap="square">
            <a:spAutoFit/>
          </a:bodyPr>
          <a:lstStyle/>
          <a:p>
            <a:r>
              <a:rPr lang="en-US" sz="1600" dirty="0">
                <a:solidFill>
                  <a:srgbClr val="000000"/>
                </a:solidFill>
                <a:latin typeface="Times New Roman" panose="02020603050405020304" pitchFamily="18" charset="0"/>
                <a:cs typeface="Times New Roman" panose="02020603050405020304" pitchFamily="18" charset="0"/>
              </a:rPr>
              <a:t>Computationally expensive &amp; non-scalable</a:t>
            </a:r>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8AB42BB3-7DCA-4AF2-81C0-F4B634E75B31}"/>
                  </a:ext>
                </a:extLst>
              </p:cNvPr>
              <p:cNvSpPr/>
              <p:nvPr/>
            </p:nvSpPr>
            <p:spPr>
              <a:xfrm>
                <a:off x="8558643" y="1982146"/>
                <a:ext cx="2562225" cy="584775"/>
              </a:xfrm>
              <a:prstGeom prst="rect">
                <a:avLst/>
              </a:prstGeom>
            </p:spPr>
            <p:txBody>
              <a:bodyPr wrap="square">
                <a:spAutoFit/>
              </a:bodyPr>
              <a:lstStyle/>
              <a:p>
                <a:r>
                  <a:rPr lang="en-US" sz="1600" dirty="0">
                    <a:solidFill>
                      <a:srgbClr val="000000"/>
                    </a:solidFill>
                    <a:latin typeface="Times New Roman" panose="02020603050405020304" pitchFamily="18" charset="0"/>
                    <a:cs typeface="Times New Roman" panose="02020603050405020304" pitchFamily="18" charset="0"/>
                  </a:rPr>
                  <a:t>Field dimension:    </a:t>
                </a:r>
                <a14:m>
                  <m:oMath xmlns:m="http://schemas.openxmlformats.org/officeDocument/2006/math">
                    <m:r>
                      <a:rPr lang="en-US" sz="1600" i="1" smtClean="0">
                        <a:solidFill>
                          <a:srgbClr val="000000"/>
                        </a:solidFill>
                        <a:latin typeface="Cambria Math" panose="02040503050406030204" pitchFamily="18" charset="0"/>
                      </a:rPr>
                      <m:t>𝑛</m:t>
                    </m:r>
                  </m:oMath>
                </a14:m>
                <a:endParaRPr lang="en-US" sz="1600" dirty="0">
                  <a:solidFill>
                    <a:srgbClr val="000000"/>
                  </a:solidFill>
                  <a:latin typeface="Times New Roman" panose="02020603050405020304" pitchFamily="18" charset="0"/>
                </a:endParaRPr>
              </a:p>
              <a:p>
                <a:r>
                  <a:rPr lang="en-US" sz="1600" dirty="0">
                    <a:solidFill>
                      <a:srgbClr val="000000"/>
                    </a:solidFill>
                    <a:latin typeface="Times New Roman" panose="02020603050405020304" pitchFamily="18" charset="0"/>
                    <a:cs typeface="Times New Roman" panose="02020603050405020304" pitchFamily="18" charset="0"/>
                  </a:rPr>
                  <a:t>Complexity:           </a:t>
                </a:r>
                <a14:m>
                  <m:oMath xmlns:m="http://schemas.openxmlformats.org/officeDocument/2006/math">
                    <m:r>
                      <a:rPr lang="en-US" sz="1600" b="0" i="1" smtClean="0">
                        <a:solidFill>
                          <a:srgbClr val="000000"/>
                        </a:solidFill>
                        <a:latin typeface="Cambria Math" panose="02040503050406030204" pitchFamily="18" charset="0"/>
                      </a:rPr>
                      <m:t>𝑂</m:t>
                    </m:r>
                    <m:r>
                      <a:rPr lang="en-US" sz="1600" i="1">
                        <a:solidFill>
                          <a:srgbClr val="000000"/>
                        </a:solidFill>
                        <a:latin typeface="Cambria Math" panose="02040503050406030204" pitchFamily="18" charset="0"/>
                      </a:rPr>
                      <m:t>(</m:t>
                    </m:r>
                    <m:sSup>
                      <m:sSupPr>
                        <m:ctrlPr>
                          <a:rPr lang="en-US" sz="1600" i="1">
                            <a:solidFill>
                              <a:srgbClr val="000000"/>
                            </a:solidFill>
                            <a:latin typeface="Cambria Math" panose="02040503050406030204" pitchFamily="18" charset="0"/>
                          </a:rPr>
                        </m:ctrlPr>
                      </m:sSupPr>
                      <m:e>
                        <m:r>
                          <a:rPr lang="en-US" sz="1600" i="1">
                            <a:solidFill>
                              <a:srgbClr val="000000"/>
                            </a:solidFill>
                            <a:latin typeface="Cambria Math" panose="02040503050406030204" pitchFamily="18" charset="0"/>
                          </a:rPr>
                          <m:t>𝑛</m:t>
                        </m:r>
                      </m:e>
                      <m:sup>
                        <m:r>
                          <a:rPr lang="en-US" sz="1600" i="1">
                            <a:solidFill>
                              <a:srgbClr val="000000"/>
                            </a:solidFill>
                            <a:latin typeface="Cambria Math" panose="02040503050406030204" pitchFamily="18" charset="0"/>
                          </a:rPr>
                          <m:t>2</m:t>
                        </m:r>
                      </m:sup>
                    </m:sSup>
                    <m:r>
                      <a:rPr lang="en-US" sz="1600" i="1">
                        <a:solidFill>
                          <a:srgbClr val="000000"/>
                        </a:solidFill>
                        <a:latin typeface="Cambria Math" panose="02040503050406030204" pitchFamily="18" charset="0"/>
                      </a:rPr>
                      <m:t>)</m:t>
                    </m:r>
                  </m:oMath>
                </a14:m>
                <a:endParaRPr lang="en-US" sz="16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51" name="Rectangle 50">
                <a:extLst>
                  <a:ext uri="{FF2B5EF4-FFF2-40B4-BE49-F238E27FC236}">
                    <a16:creationId xmlns:a16="http://schemas.microsoft.com/office/drawing/2014/main" id="{8AB42BB3-7DCA-4AF2-81C0-F4B634E75B31}"/>
                  </a:ext>
                </a:extLst>
              </p:cNvPr>
              <p:cNvSpPr>
                <a:spLocks noRot="1" noChangeAspect="1" noMove="1" noResize="1" noEditPoints="1" noAdjustHandles="1" noChangeArrowheads="1" noChangeShapeType="1" noTextEdit="1"/>
              </p:cNvSpPr>
              <p:nvPr/>
            </p:nvSpPr>
            <p:spPr>
              <a:xfrm>
                <a:off x="8558643" y="1982146"/>
                <a:ext cx="2562225" cy="584775"/>
              </a:xfrm>
              <a:prstGeom prst="rect">
                <a:avLst/>
              </a:prstGeom>
              <a:blipFill>
                <a:blip r:embed="rId8"/>
                <a:stretch>
                  <a:fillRect l="-1429" t="-3125" b="-12500"/>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F1248CD3-3D7E-4FE2-A350-3D0C5A00C617}"/>
              </a:ext>
            </a:extLst>
          </p:cNvPr>
          <p:cNvCxnSpPr>
            <a:cxnSpLocks/>
          </p:cNvCxnSpPr>
          <p:nvPr/>
        </p:nvCxnSpPr>
        <p:spPr>
          <a:xfrm>
            <a:off x="7801849" y="2274533"/>
            <a:ext cx="670058" cy="19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B804BE3-6D6A-4B70-9C1F-8A6BDD2F4CEF}"/>
              </a:ext>
            </a:extLst>
          </p:cNvPr>
          <p:cNvCxnSpPr>
            <a:cxnSpLocks/>
          </p:cNvCxnSpPr>
          <p:nvPr/>
        </p:nvCxnSpPr>
        <p:spPr>
          <a:xfrm>
            <a:off x="7813103" y="5685997"/>
            <a:ext cx="75679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84BA749-6870-46FF-AEB7-05C1ADB670D1}"/>
              </a:ext>
            </a:extLst>
          </p:cNvPr>
          <p:cNvSpPr txBox="1"/>
          <p:nvPr/>
        </p:nvSpPr>
        <p:spPr>
          <a:xfrm>
            <a:off x="7010079" y="6593389"/>
            <a:ext cx="5181921"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(Zhao &amp; Luo, 2020; Zhao &amp; Luo, 2021a; Zhao &amp; Luo, 2021b; Zhao et al., 2022)</a:t>
            </a:r>
          </a:p>
        </p:txBody>
      </p:sp>
      <p:sp>
        <p:nvSpPr>
          <p:cNvPr id="24" name="Rectangle 23">
            <a:extLst>
              <a:ext uri="{FF2B5EF4-FFF2-40B4-BE49-F238E27FC236}">
                <a16:creationId xmlns:a16="http://schemas.microsoft.com/office/drawing/2014/main" id="{EFB4F5CA-306B-4824-A696-82493480E535}"/>
              </a:ext>
            </a:extLst>
          </p:cNvPr>
          <p:cNvSpPr/>
          <p:nvPr/>
        </p:nvSpPr>
        <p:spPr>
          <a:xfrm>
            <a:off x="3043882" y="3029803"/>
            <a:ext cx="966931" cy="369332"/>
          </a:xfrm>
          <a:prstGeom prst="rect">
            <a:avLst/>
          </a:prstGeom>
        </p:spPr>
        <p:txBody>
          <a:bodyPr wrap="none">
            <a:spAutoFit/>
          </a:bodyPr>
          <a:lstStyle/>
          <a:p>
            <a:r>
              <a:rPr lang="en-US" dirty="0">
                <a:solidFill>
                  <a:srgbClr val="000000"/>
                </a:solidFill>
                <a:latin typeface="Times New Roman" panose="02020603050405020304" pitchFamily="18" charset="0"/>
                <a:cs typeface="Times New Roman" panose="02020603050405020304" pitchFamily="18" charset="0"/>
              </a:rPr>
              <a:t>Forward</a:t>
            </a:r>
            <a:endParaRPr lang="en-US" dirty="0">
              <a:solidFill>
                <a:srgbClr val="000000"/>
              </a:solidFill>
            </a:endParaRPr>
          </a:p>
        </p:txBody>
      </p:sp>
      <p:sp>
        <p:nvSpPr>
          <p:cNvPr id="25" name="Rectangle 24">
            <a:extLst>
              <a:ext uri="{FF2B5EF4-FFF2-40B4-BE49-F238E27FC236}">
                <a16:creationId xmlns:a16="http://schemas.microsoft.com/office/drawing/2014/main" id="{EF6C6B86-1C51-4699-A427-1EC1BCF8DC38}"/>
              </a:ext>
            </a:extLst>
          </p:cNvPr>
          <p:cNvSpPr/>
          <p:nvPr/>
        </p:nvSpPr>
        <p:spPr>
          <a:xfrm>
            <a:off x="3132026" y="4484470"/>
            <a:ext cx="864339" cy="369332"/>
          </a:xfrm>
          <a:prstGeom prst="rect">
            <a:avLst/>
          </a:prstGeom>
        </p:spPr>
        <p:txBody>
          <a:bodyPr wrap="none">
            <a:spAutoFit/>
          </a:bodyPr>
          <a:lstStyle/>
          <a:p>
            <a:r>
              <a:rPr lang="en-US" dirty="0">
                <a:solidFill>
                  <a:srgbClr val="000000"/>
                </a:solidFill>
                <a:latin typeface="Times New Roman" panose="02020603050405020304" pitchFamily="18" charset="0"/>
                <a:cs typeface="Times New Roman" panose="02020603050405020304" pitchFamily="18" charset="0"/>
              </a:rPr>
              <a:t>Inverse</a:t>
            </a:r>
            <a:endParaRPr lang="en-US" dirty="0">
              <a:solidFill>
                <a:srgbClr val="000000"/>
              </a:solidFill>
            </a:endParaRPr>
          </a:p>
        </p:txBody>
      </p:sp>
    </p:spTree>
    <p:extLst>
      <p:ext uri="{BB962C8B-B14F-4D97-AF65-F5344CB8AC3E}">
        <p14:creationId xmlns:p14="http://schemas.microsoft.com/office/powerpoint/2010/main" val="3192223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0AFFE76-91C8-4087-A0BE-684E59AF2080}"/>
              </a:ext>
            </a:extLst>
          </p:cNvPr>
          <p:cNvSpPr>
            <a:spLocks noGrp="1"/>
          </p:cNvSpPr>
          <p:nvPr>
            <p:ph type="title"/>
          </p:nvPr>
        </p:nvSpPr>
        <p:spPr>
          <a:xfrm>
            <a:off x="0" y="1042431"/>
            <a:ext cx="9404567" cy="381681"/>
          </a:xfrm>
        </p:spPr>
        <p:txBody>
          <a:bodyPr>
            <a:noAutofit/>
          </a:bodyPr>
          <a:lstStyle/>
          <a:p>
            <a:r>
              <a:rPr lang="en-US" sz="3200" cap="none" dirty="0">
                <a:latin typeface="+mn-lt"/>
              </a:rPr>
              <a:t>GW PINN Model</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6FE2AF0-1BBA-4F37-A8B3-B998A3D3110F}"/>
                  </a:ext>
                </a:extLst>
              </p:cNvPr>
              <p:cNvSpPr/>
              <p:nvPr/>
            </p:nvSpPr>
            <p:spPr>
              <a:xfrm>
                <a:off x="3224802" y="3571995"/>
                <a:ext cx="2382815" cy="77655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 </a:t>
                </a: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sub>
                    </m:sSub>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num>
                      <m:den>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den>
                    </m:f>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𝐪</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𝑄</m:t>
                    </m:r>
                  </m:oMath>
                </a14:m>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a:ea typeface="+mn-ea"/>
                    <a:cs typeface="+mn-cs"/>
                  </a:rPr>
                  <a:t> </a:t>
                </a:r>
                <a14:m>
                  <m:oMath xmlns:m="http://schemas.openxmlformats.org/officeDocument/2006/math">
                    <m:r>
                      <a:rPr kumimoji="0" lang="en-US"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𝐪</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oMath>
                </a14:m>
                <a:r>
                  <a:rPr kumimoji="0" lang="en-US" sz="1800" b="0" i="0" u="none" strike="noStrike" kern="1200" cap="none" spc="0" normalizeH="0" baseline="0" noProof="0" dirty="0">
                    <a:ln>
                      <a:noFill/>
                    </a:ln>
                    <a:solidFill>
                      <a:prstClr val="black"/>
                    </a:solidFill>
                    <a:effectLst/>
                    <a:uLnTx/>
                    <a:uFillTx/>
                    <a:latin typeface="Arial"/>
                    <a:ea typeface="+mn-ea"/>
                    <a:cs typeface="+mn-cs"/>
                  </a:rPr>
                  <a:t> </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4" name="Rectangle 13">
                <a:extLst>
                  <a:ext uri="{FF2B5EF4-FFF2-40B4-BE49-F238E27FC236}">
                    <a16:creationId xmlns:a16="http://schemas.microsoft.com/office/drawing/2014/main" id="{76FE2AF0-1BBA-4F37-A8B3-B998A3D3110F}"/>
                  </a:ext>
                </a:extLst>
              </p:cNvPr>
              <p:cNvSpPr>
                <a:spLocks noRot="1" noChangeAspect="1" noMove="1" noResize="1" noEditPoints="1" noAdjustHandles="1" noChangeArrowheads="1" noChangeShapeType="1" noTextEdit="1"/>
              </p:cNvSpPr>
              <p:nvPr/>
            </p:nvSpPr>
            <p:spPr>
              <a:xfrm>
                <a:off x="3224802" y="3571995"/>
                <a:ext cx="2382815" cy="776559"/>
              </a:xfrm>
              <a:prstGeom prst="rect">
                <a:avLst/>
              </a:prstGeom>
              <a:blipFill>
                <a:blip r:embed="rId3"/>
                <a:stretch>
                  <a:fillRect b="-315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EA1EF46-711A-4704-B177-8B990B0DAE82}"/>
              </a:ext>
            </a:extLst>
          </p:cNvPr>
          <p:cNvSpPr txBox="1"/>
          <p:nvPr/>
        </p:nvSpPr>
        <p:spPr>
          <a:xfrm>
            <a:off x="4151507" y="3038355"/>
            <a:ext cx="11011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governs</a:t>
            </a:r>
          </a:p>
        </p:txBody>
      </p:sp>
      <p:sp>
        <p:nvSpPr>
          <p:cNvPr id="18" name="TextBox 17">
            <a:extLst>
              <a:ext uri="{FF2B5EF4-FFF2-40B4-BE49-F238E27FC236}">
                <a16:creationId xmlns:a16="http://schemas.microsoft.com/office/drawing/2014/main" id="{550569BB-46F0-4931-A45F-41B1BD0CA610}"/>
              </a:ext>
            </a:extLst>
          </p:cNvPr>
          <p:cNvSpPr txBox="1"/>
          <p:nvPr/>
        </p:nvSpPr>
        <p:spPr>
          <a:xfrm>
            <a:off x="808967" y="3653493"/>
            <a:ext cx="1931910" cy="72327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Mass conservation</a:t>
            </a:r>
          </a:p>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Darcy’s Law</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TextBox 18">
            <a:extLst>
              <a:ext uri="{FF2B5EF4-FFF2-40B4-BE49-F238E27FC236}">
                <a16:creationId xmlns:a16="http://schemas.microsoft.com/office/drawing/2014/main" id="{8409393A-F189-447B-8C5B-374B4F5D35B9}"/>
              </a:ext>
            </a:extLst>
          </p:cNvPr>
          <p:cNvSpPr txBox="1"/>
          <p:nvPr/>
        </p:nvSpPr>
        <p:spPr>
          <a:xfrm>
            <a:off x="623707" y="2152454"/>
            <a:ext cx="21880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imes New Roman" panose="02020603050405020304" pitchFamily="18" charset="0"/>
                <a:cs typeface="Times New Roman" panose="02020603050405020304" pitchFamily="18" charset="0"/>
              </a:rPr>
              <a:t>Groundwater PINNs</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E20B72C-4861-47C0-B561-1CD377C04749}"/>
                  </a:ext>
                </a:extLst>
              </p:cNvPr>
              <p:cNvSpPr/>
              <p:nvPr/>
            </p:nvSpPr>
            <p:spPr>
              <a:xfrm>
                <a:off x="2873942" y="2136161"/>
                <a:ext cx="2733675" cy="646331"/>
              </a:xfrm>
              <a:prstGeom prst="rect">
                <a:avLst/>
              </a:prstGeom>
            </p:spPr>
            <p:txBody>
              <a:bodyPr wrap="square">
                <a:spAutoFit/>
              </a:bodyPr>
              <a:lstStyle/>
              <a:p>
                <a:pPr>
                  <a:defRPr/>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rPr>
                        <m:t>𝑁𝑁</m:t>
                      </m:r>
                      <m:d>
                        <m:dPr>
                          <m:ctrlPr>
                            <a:rPr lang="en-US" i="1">
                              <a:solidFill>
                                <a:prstClr val="black"/>
                              </a:solidFill>
                              <a:latin typeface="Cambria Math" panose="02040503050406030204" pitchFamily="18" charset="0"/>
                            </a:rPr>
                          </m:ctrlPr>
                        </m:dPr>
                        <m:e>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𝑥</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𝑦</m:t>
                              </m:r>
                            </m:e>
                            <m:sup>
                              <m:r>
                                <a:rPr lang="en-US" i="1">
                                  <a:solidFill>
                                    <a:prstClr val="black"/>
                                  </a:solidFill>
                                  <a:latin typeface="Cambria Math" panose="02040503050406030204" pitchFamily="18" charset="0"/>
                                </a:rPr>
                                <m:t>∗</m:t>
                              </m:r>
                            </m:sup>
                          </m:sSup>
                        </m:e>
                      </m:d>
                      <m:r>
                        <a:rPr lang="en-US" i="1">
                          <a:solidFill>
                            <a:prstClr val="black"/>
                          </a:solidFill>
                          <a:latin typeface="Cambria Math" panose="02040503050406030204" pitchFamily="18" charset="0"/>
                        </a:rPr>
                        <m:t>= </m:t>
                      </m:r>
                      <m:r>
                        <a:rPr lang="en-US" i="1">
                          <a:solidFill>
                            <a:prstClr val="black"/>
                          </a:solidFill>
                          <a:latin typeface="Cambria Math" panose="02040503050406030204" pitchFamily="18" charset="0"/>
                        </a:rPr>
                        <m:t>h</m:t>
                      </m:r>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𝑥</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𝑦</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oMath>
                  </m:oMathPara>
                </a14:m>
                <a:endParaRPr lang="en-US" i="1" dirty="0">
                  <a:solidFill>
                    <a:prstClr val="black"/>
                  </a:solidFill>
                  <a:latin typeface="Cambria Math" panose="02040503050406030204" pitchFamily="18" charset="0"/>
                </a:endParaRPr>
              </a:p>
              <a:p>
                <a:pPr lvl="0">
                  <a:defRPr/>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𝑇𝑁𝑁</m:t>
                      </m:r>
                      <m:d>
                        <m:dPr>
                          <m:ctrlPr>
                            <a:rPr lang="en-US" i="1">
                              <a:solidFill>
                                <a:prstClr val="black"/>
                              </a:solidFill>
                              <a:latin typeface="Cambria Math" panose="02040503050406030204" pitchFamily="18" charset="0"/>
                            </a:rPr>
                          </m:ctrlPr>
                        </m:dPr>
                        <m:e>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𝑥</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𝑦</m:t>
                              </m:r>
                            </m:e>
                            <m:sup>
                              <m:r>
                                <a:rPr lang="en-US" i="1">
                                  <a:solidFill>
                                    <a:prstClr val="black"/>
                                  </a:solidFill>
                                  <a:latin typeface="Cambria Math" panose="02040503050406030204" pitchFamily="18" charset="0"/>
                                </a:rPr>
                                <m:t>∗</m:t>
                              </m:r>
                            </m:sup>
                          </m:sSup>
                        </m:e>
                      </m:d>
                      <m:r>
                        <a:rPr lang="en-US" i="1">
                          <a:solidFill>
                            <a:prstClr val="black"/>
                          </a:solidFill>
                          <a:latin typeface="Cambria Math" panose="02040503050406030204" pitchFamily="18" charset="0"/>
                        </a:rPr>
                        <m:t>=</m:t>
                      </m:r>
                      <m:r>
                        <a:rPr lang="en-US" b="0" i="1" smtClean="0">
                          <a:solidFill>
                            <a:prstClr val="black"/>
                          </a:solidFill>
                          <a:latin typeface="Cambria Math" panose="02040503050406030204" pitchFamily="18" charset="0"/>
                        </a:rPr>
                        <m:t>𝑇</m:t>
                      </m:r>
                      <m:d>
                        <m:dPr>
                          <m:ctrlPr>
                            <a:rPr lang="en-US" i="1">
                              <a:solidFill>
                                <a:prstClr val="black"/>
                              </a:solidFill>
                              <a:latin typeface="Cambria Math" panose="02040503050406030204" pitchFamily="18" charset="0"/>
                            </a:rPr>
                          </m:ctrlPr>
                        </m:dPr>
                        <m:e>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𝑥</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𝑦</m:t>
                              </m:r>
                            </m:e>
                            <m:sup>
                              <m:r>
                                <a:rPr lang="en-US" i="1">
                                  <a:solidFill>
                                    <a:prstClr val="black"/>
                                  </a:solidFill>
                                  <a:latin typeface="Cambria Math" panose="02040503050406030204" pitchFamily="18" charset="0"/>
                                </a:rPr>
                                <m:t>∗</m:t>
                              </m:r>
                            </m:sup>
                          </m:sSup>
                        </m:e>
                      </m:d>
                    </m:oMath>
                  </m:oMathPara>
                </a14:m>
                <a:endParaRPr lang="en-US" i="1" dirty="0">
                  <a:solidFill>
                    <a:prstClr val="black"/>
                  </a:solidFill>
                  <a:latin typeface="Cambria Math" panose="02040503050406030204" pitchFamily="18" charset="0"/>
                </a:endParaRPr>
              </a:p>
            </p:txBody>
          </p:sp>
        </mc:Choice>
        <mc:Fallback xmlns="">
          <p:sp>
            <p:nvSpPr>
              <p:cNvPr id="2" name="Rectangle 1">
                <a:extLst>
                  <a:ext uri="{FF2B5EF4-FFF2-40B4-BE49-F238E27FC236}">
                    <a16:creationId xmlns:a16="http://schemas.microsoft.com/office/drawing/2014/main" id="{DE20B72C-4861-47C0-B561-1CD377C04749}"/>
                  </a:ext>
                </a:extLst>
              </p:cNvPr>
              <p:cNvSpPr>
                <a:spLocks noRot="1" noChangeAspect="1" noMove="1" noResize="1" noEditPoints="1" noAdjustHandles="1" noChangeArrowheads="1" noChangeShapeType="1" noTextEdit="1"/>
              </p:cNvSpPr>
              <p:nvPr/>
            </p:nvSpPr>
            <p:spPr>
              <a:xfrm>
                <a:off x="2873942" y="2136161"/>
                <a:ext cx="2733675" cy="646331"/>
              </a:xfrm>
              <a:prstGeom prst="rect">
                <a:avLst/>
              </a:prstGeom>
              <a:blipFill>
                <a:blip r:embed="rId4"/>
                <a:stretch>
                  <a:fillRect b="-4717"/>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40065750-709E-438A-8615-A82D08E4F766}"/>
              </a:ext>
            </a:extLst>
          </p:cNvPr>
          <p:cNvCxnSpPr>
            <a:cxnSpLocks/>
            <a:endCxn id="27" idx="1"/>
          </p:cNvCxnSpPr>
          <p:nvPr/>
        </p:nvCxnSpPr>
        <p:spPr>
          <a:xfrm flipV="1">
            <a:off x="5810666" y="2481012"/>
            <a:ext cx="1242883"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1C9F27AE-1D4F-43C3-9790-E5509D22212B}"/>
              </a:ext>
            </a:extLst>
          </p:cNvPr>
          <p:cNvSpPr txBox="1"/>
          <p:nvPr/>
        </p:nvSpPr>
        <p:spPr>
          <a:xfrm>
            <a:off x="9442667" y="3887799"/>
            <a:ext cx="1576976" cy="369332"/>
          </a:xfrm>
          <a:prstGeom prst="rect">
            <a:avLst/>
          </a:prstGeom>
          <a:noFill/>
        </p:spPr>
        <p:txBody>
          <a:bodyPr wrap="square" rtlCol="0">
            <a:spAutoFit/>
          </a:bodyPr>
          <a:lstStyle/>
          <a:p>
            <a:r>
              <a:rPr lang="en-US" dirty="0">
                <a:solidFill>
                  <a:prstClr val="black"/>
                </a:solidFill>
                <a:latin typeface="Times New Roman" panose="02020603050405020304" pitchFamily="18" charset="0"/>
                <a:cs typeface="Times New Roman" panose="02020603050405020304" pitchFamily="18" charset="0"/>
              </a:rPr>
              <a:t>PDE residuals</a:t>
            </a:r>
          </a:p>
        </p:txBody>
      </p:sp>
      <p:cxnSp>
        <p:nvCxnSpPr>
          <p:cNvPr id="26" name="Straight Arrow Connector 25">
            <a:extLst>
              <a:ext uri="{FF2B5EF4-FFF2-40B4-BE49-F238E27FC236}">
                <a16:creationId xmlns:a16="http://schemas.microsoft.com/office/drawing/2014/main" id="{2E0C0B14-50EA-49AF-BE02-B59412C3231F}"/>
              </a:ext>
            </a:extLst>
          </p:cNvPr>
          <p:cNvCxnSpPr>
            <a:cxnSpLocks/>
          </p:cNvCxnSpPr>
          <p:nvPr/>
        </p:nvCxnSpPr>
        <p:spPr>
          <a:xfrm rot="16200000" flipV="1">
            <a:off x="3825010" y="3212204"/>
            <a:ext cx="640080"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095933F-DF12-4DB2-9C45-D66204C31107}"/>
                  </a:ext>
                </a:extLst>
              </p:cNvPr>
              <p:cNvSpPr txBox="1"/>
              <p:nvPr/>
            </p:nvSpPr>
            <p:spPr>
              <a:xfrm>
                <a:off x="7053549" y="2278520"/>
                <a:ext cx="2276034" cy="4049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ℒ</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1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e>
                              </m:d>
                            </m:e>
                          </m:d>
                        </m:e>
                      </m:d>
                    </m:oMath>
                  </m:oMathPara>
                </a14:m>
                <a:endParaRPr kumimoji="0" lang="en-US" sz="1800" b="0" i="0" u="none" strike="noStrike" kern="1200" cap="none" spc="0" normalizeH="0" baseline="0" noProof="0" dirty="0">
                  <a:ln>
                    <a:noFill/>
                  </a:ln>
                  <a:solidFill>
                    <a:prstClr val="black"/>
                  </a:solidFill>
                  <a:effectLst/>
                  <a:uLnTx/>
                  <a:uFillTx/>
                  <a:latin typeface="Arial"/>
                  <a:ea typeface="Cambria Math" panose="02040503050406030204" pitchFamily="18" charset="0"/>
                  <a:cs typeface="+mn-cs"/>
                </a:endParaRPr>
              </a:p>
            </p:txBody>
          </p:sp>
        </mc:Choice>
        <mc:Fallback xmlns="">
          <p:sp>
            <p:nvSpPr>
              <p:cNvPr id="27" name="TextBox 26">
                <a:extLst>
                  <a:ext uri="{FF2B5EF4-FFF2-40B4-BE49-F238E27FC236}">
                    <a16:creationId xmlns:a16="http://schemas.microsoft.com/office/drawing/2014/main" id="{6095933F-DF12-4DB2-9C45-D66204C31107}"/>
                  </a:ext>
                </a:extLst>
              </p:cNvPr>
              <p:cNvSpPr txBox="1">
                <a:spLocks noRot="1" noChangeAspect="1" noMove="1" noResize="1" noEditPoints="1" noAdjustHandles="1" noChangeArrowheads="1" noChangeShapeType="1" noTextEdit="1"/>
              </p:cNvSpPr>
              <p:nvPr/>
            </p:nvSpPr>
            <p:spPr>
              <a:xfrm>
                <a:off x="7053549" y="2278520"/>
                <a:ext cx="2276034" cy="404983"/>
              </a:xfrm>
              <a:prstGeom prst="rect">
                <a:avLst/>
              </a:prstGeom>
              <a:blipFill>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66D0DD84-C25D-4612-AF13-A0E43C9064D5}"/>
                  </a:ext>
                </a:extLst>
              </p:cNvPr>
              <p:cNvSpPr/>
              <p:nvPr/>
            </p:nvSpPr>
            <p:spPr>
              <a:xfrm>
                <a:off x="6351807" y="4543133"/>
                <a:ext cx="4805483" cy="667812"/>
              </a:xfrm>
              <a:prstGeom prst="rect">
                <a:avLst/>
              </a:prstGeom>
            </p:spPr>
            <p:txBody>
              <a:bodyPr wrap="none">
                <a:spAutoFit/>
              </a:bodyPr>
              <a:lstStyle/>
              <a:p>
                <a:pPr lvl="0">
                  <a:defRPr/>
                </a:pPr>
                <a:r>
                  <a:rPr lang="en-US" sz="1400" dirty="0">
                    <a:solidFill>
                      <a:prstClr val="black"/>
                    </a:solidFill>
                    <a:ea typeface="Cambria Math" panose="02040503050406030204" pitchFamily="18" charset="0"/>
                  </a:rPr>
                  <a:t> </a:t>
                </a:r>
                <a14:m>
                  <m:oMath xmlns:m="http://schemas.openxmlformats.org/officeDocument/2006/math">
                    <m:r>
                      <a:rPr lang="en-US" sz="1400" i="1">
                        <a:solidFill>
                          <a:prstClr val="black"/>
                        </a:solidFill>
                        <a:latin typeface="Cambria Math" panose="02040503050406030204" pitchFamily="18" charset="0"/>
                        <a:ea typeface="Cambria Math" panose="02040503050406030204" pitchFamily="18" charset="0"/>
                      </a:rPr>
                      <m:t>ℒ</m:t>
                    </m:r>
                    <m:d>
                      <m:dPr>
                        <m:ctrlPr>
                          <a:rPr lang="en-US" sz="1400" i="1">
                            <a:solidFill>
                              <a:prstClr val="black"/>
                            </a:solidFill>
                            <a:latin typeface="Cambria Math" panose="02040503050406030204" pitchFamily="18" charset="0"/>
                            <a:ea typeface="Cambria Math" panose="02040503050406030204" pitchFamily="18" charset="0"/>
                          </a:rPr>
                        </m:ctrlPr>
                      </m:dPr>
                      <m:e>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𝑇</m:t>
                            </m:r>
                          </m:e>
                          <m:sup>
                            <m:r>
                              <a:rPr lang="en-US" sz="1400" i="1">
                                <a:solidFill>
                                  <a:prstClr val="black"/>
                                </a:solidFill>
                                <a:latin typeface="Cambria Math" panose="02040503050406030204" pitchFamily="18" charset="0"/>
                              </a:rPr>
                              <m:t>∗</m:t>
                            </m:r>
                          </m:sup>
                        </m:sSup>
                        <m:r>
                          <a:rPr lang="en-US" sz="1400" b="1">
                            <a:solidFill>
                              <a:prstClr val="black"/>
                            </a:solidFill>
                            <a:latin typeface="Cambria Math" panose="02040503050406030204" pitchFamily="18" charset="0"/>
                            <a:ea typeface="Cambria Math" panose="02040503050406030204" pitchFamily="18" charset="0"/>
                          </a:rPr>
                          <m:t>,</m:t>
                        </m:r>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h</m:t>
                            </m:r>
                          </m:e>
                          <m:sup>
                            <m:r>
                              <a:rPr lang="en-US" sz="1400" i="1">
                                <a:solidFill>
                                  <a:prstClr val="black"/>
                                </a:solidFill>
                                <a:latin typeface="Cambria Math" panose="02040503050406030204" pitchFamily="18" charset="0"/>
                              </a:rPr>
                              <m:t>∗</m:t>
                            </m:r>
                          </m:sup>
                        </m:sSup>
                        <m:r>
                          <a:rPr lang="en-US" sz="1400" i="1">
                            <a:solidFill>
                              <a:prstClr val="black"/>
                            </a:solidFill>
                            <a:latin typeface="Cambria Math" panose="02040503050406030204" pitchFamily="18" charset="0"/>
                          </a:rPr>
                          <m:t>;</m:t>
                        </m:r>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m:t>
                            </m:r>
                          </m:sup>
                        </m:sSup>
                        <m:r>
                          <a:rPr lang="en-US" sz="1400" i="1">
                            <a:solidFill>
                              <a:prstClr val="black"/>
                            </a:solidFill>
                            <a:latin typeface="Cambria Math" panose="02040503050406030204" pitchFamily="18" charset="0"/>
                          </a:rPr>
                          <m:t>,</m:t>
                        </m:r>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𝑦</m:t>
                            </m:r>
                          </m:e>
                          <m:sup>
                            <m:r>
                              <a:rPr lang="en-US" sz="1400" i="1">
                                <a:solidFill>
                                  <a:prstClr val="black"/>
                                </a:solidFill>
                                <a:latin typeface="Cambria Math" panose="02040503050406030204" pitchFamily="18" charset="0"/>
                              </a:rPr>
                              <m:t>∗</m:t>
                            </m:r>
                          </m:sup>
                        </m:sSup>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𝜙</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𝑛</m:t>
                        </m:r>
                      </m:sub>
                    </m:sSub>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dPr>
                      <m:e>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𝑇</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h</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𝑇</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𝑥</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den>
                        </m:f>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𝑇</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𝑦</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den>
                        </m:f>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h</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𝑥</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den>
                        </m:f>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h</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𝑦</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den>
                        </m:f>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fPr>
                          <m:num>
                            <m:sSup>
                              <m:sSup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rPr>
                                  <m:t>𝜕</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2</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𝑇</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num>
                          <m:den>
                            <m:r>
                              <a:rPr kumimoji="0" lang="en-US" sz="1400" b="0" i="0" u="none" strike="noStrike" kern="1200" cap="none" spc="0" normalizeH="0" baseline="0" noProof="0">
                                <a:ln>
                                  <a:noFill/>
                                </a:ln>
                                <a:solidFill>
                                  <a:prstClr val="black"/>
                                </a:solidFill>
                                <a:effectLst/>
                                <a:uLnTx/>
                                <a:uFillTx/>
                                <a:latin typeface="Cambria Math" panose="02040503050406030204" pitchFamily="18" charset="0"/>
                              </a:rPr>
                              <m:t>𝜕</m:t>
                            </m:r>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𝑥</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2</m:t>
                                </m:r>
                              </m:sup>
                            </m:sSup>
                          </m:den>
                        </m:f>
                        <m:r>
                          <a:rPr kumimoji="0" lang="en-US" sz="1400" b="1" i="1" u="none" strike="noStrike" kern="1200" cap="none" spc="0" normalizeH="0" baseline="0" noProof="0">
                            <a:ln>
                              <a:noFill/>
                            </a:ln>
                            <a:solidFill>
                              <a:prstClr val="black"/>
                            </a:solidFill>
                            <a:effectLst/>
                            <a:uLnTx/>
                            <a:uFillTx/>
                            <a:latin typeface="Cambria Math" panose="02040503050406030204" pitchFamily="18" charset="0"/>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fPr>
                          <m:num>
                            <m:sSup>
                              <m:sSup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rPr>
                                  <m:t>𝜕</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𝑛</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rPr>
                                  <m:t>h</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num>
                          <m:den>
                            <m:r>
                              <a:rPr kumimoji="0" lang="en-US" sz="1400" b="0" i="0" u="none" strike="noStrike" kern="1200" cap="none" spc="0" normalizeH="0" baseline="0" noProof="0">
                                <a:ln>
                                  <a:noFill/>
                                </a:ln>
                                <a:solidFill>
                                  <a:prstClr val="black"/>
                                </a:solidFill>
                                <a:effectLst/>
                                <a:uLnTx/>
                                <a:uFillTx/>
                                <a:latin typeface="Cambria Math" panose="02040503050406030204" pitchFamily="18" charset="0"/>
                              </a:rPr>
                              <m:t>𝜕</m:t>
                            </m:r>
                            <m:sSup>
                              <m:sSup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rPr>
                                </m:ctrlPr>
                              </m:sSupPr>
                              <m:e>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𝑦</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m:t>
                                    </m:r>
                                  </m:sup>
                                </m:sSup>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rPr>
                                  <m:t>𝑛</m:t>
                                </m:r>
                              </m:sup>
                            </m:sSup>
                          </m:den>
                        </m:f>
                      </m:e>
                    </m:d>
                  </m:oMath>
                </a14:m>
                <a:endParaRPr kumimoji="0" lang="en-US" sz="1400" b="0" i="0" u="none" strike="noStrike" kern="1200" cap="none" spc="0" normalizeH="0" baseline="0" noProof="0" dirty="0">
                  <a:ln>
                    <a:noFill/>
                  </a:ln>
                  <a:solidFill>
                    <a:prstClr val="black"/>
                  </a:solidFill>
                  <a:effectLst/>
                  <a:uLnTx/>
                  <a:uFillTx/>
                  <a:latin typeface="Arial"/>
                </a:endParaRPr>
              </a:p>
              <a:p>
                <a:pPr>
                  <a:defRPr/>
                </a:pPr>
                <a:r>
                  <a:rPr lang="en-US" sz="1400" dirty="0">
                    <a:solidFill>
                      <a:prstClr val="black"/>
                    </a:solidFill>
                    <a:latin typeface="Times New Roman" panose="02020603050405020304" pitchFamily="18" charset="0"/>
                    <a:cs typeface="Times New Roman" panose="02020603050405020304" pitchFamily="18" charset="0"/>
                  </a:rPr>
                  <a:t>Partial derivatives are evaluated with automatic differentiation</a:t>
                </a:r>
              </a:p>
            </p:txBody>
          </p:sp>
        </mc:Choice>
        <mc:Fallback xmlns="">
          <p:sp>
            <p:nvSpPr>
              <p:cNvPr id="28" name="Rectangle 27">
                <a:extLst>
                  <a:ext uri="{FF2B5EF4-FFF2-40B4-BE49-F238E27FC236}">
                    <a16:creationId xmlns:a16="http://schemas.microsoft.com/office/drawing/2014/main" id="{66D0DD84-C25D-4612-AF13-A0E43C9064D5}"/>
                  </a:ext>
                </a:extLst>
              </p:cNvPr>
              <p:cNvSpPr>
                <a:spLocks noRot="1" noChangeAspect="1" noMove="1" noResize="1" noEditPoints="1" noAdjustHandles="1" noChangeArrowheads="1" noChangeShapeType="1" noTextEdit="1"/>
              </p:cNvSpPr>
              <p:nvPr/>
            </p:nvSpPr>
            <p:spPr>
              <a:xfrm>
                <a:off x="6351807" y="4543133"/>
                <a:ext cx="4805483" cy="667812"/>
              </a:xfrm>
              <a:prstGeom prst="rect">
                <a:avLst/>
              </a:prstGeom>
              <a:blipFill>
                <a:blip r:embed="rId6"/>
                <a:stretch>
                  <a:fillRect l="-381" b="-9091"/>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6847BA2F-595C-4CC0-9E19-4EAD903921C2}"/>
              </a:ext>
            </a:extLst>
          </p:cNvPr>
          <p:cNvSpPr txBox="1"/>
          <p:nvPr/>
        </p:nvSpPr>
        <p:spPr>
          <a:xfrm>
            <a:off x="5916876" y="2077969"/>
            <a:ext cx="11011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minimize</a:t>
            </a:r>
          </a:p>
        </p:txBody>
      </p:sp>
      <p:cxnSp>
        <p:nvCxnSpPr>
          <p:cNvPr id="34" name="Straight Arrow Connector 33">
            <a:extLst>
              <a:ext uri="{FF2B5EF4-FFF2-40B4-BE49-F238E27FC236}">
                <a16:creationId xmlns:a16="http://schemas.microsoft.com/office/drawing/2014/main" id="{130FD8DE-8270-4AC7-B9F6-3DFDDFDB603A}"/>
              </a:ext>
            </a:extLst>
          </p:cNvPr>
          <p:cNvCxnSpPr>
            <a:cxnSpLocks/>
          </p:cNvCxnSpPr>
          <p:nvPr/>
        </p:nvCxnSpPr>
        <p:spPr>
          <a:xfrm>
            <a:off x="5607617" y="4090289"/>
            <a:ext cx="1488381"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3088C7B-66C4-4161-BF75-04CD550F818C}"/>
                  </a:ext>
                </a:extLst>
              </p:cNvPr>
              <p:cNvSpPr/>
              <p:nvPr/>
            </p:nvSpPr>
            <p:spPr>
              <a:xfrm>
                <a:off x="7118657" y="3913116"/>
                <a:ext cx="22109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ea typeface="Cambria Math" panose="02040503050406030204" pitchFamily="18" charset="0"/>
                        </a:rPr>
                        <m:t>ℒ</m:t>
                      </m:r>
                      <m:d>
                        <m:dPr>
                          <m:ctrlPr>
                            <a:rPr lang="en-US" i="1">
                              <a:solidFill>
                                <a:prstClr val="black"/>
                              </a:solidFill>
                              <a:latin typeface="Cambria Math" panose="02040503050406030204" pitchFamily="18" charset="0"/>
                              <a:ea typeface="Cambria Math" panose="02040503050406030204" pitchFamily="18" charset="0"/>
                            </a:rPr>
                          </m:ctrlPr>
                        </m:dPr>
                        <m:e>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𝑇</m:t>
                              </m:r>
                            </m:e>
                            <m:sup>
                              <m:r>
                                <a:rPr lang="en-US" i="1">
                                  <a:solidFill>
                                    <a:prstClr val="black"/>
                                  </a:solidFill>
                                  <a:latin typeface="Cambria Math" panose="02040503050406030204" pitchFamily="18" charset="0"/>
                                </a:rPr>
                                <m:t>∗</m:t>
                              </m:r>
                            </m:sup>
                          </m:sSup>
                          <m:r>
                            <a:rPr lang="en-US" b="1">
                              <a:solidFill>
                                <a:prstClr val="black"/>
                              </a:solidFill>
                              <a:latin typeface="Cambria Math" panose="02040503050406030204" pitchFamily="18" charset="0"/>
                              <a:ea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h</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𝑥</m:t>
                              </m:r>
                            </m:e>
                            <m:sup>
                              <m:r>
                                <a:rPr lang="en-US" i="1">
                                  <a:solidFill>
                                    <a:prstClr val="black"/>
                                  </a:solidFill>
                                  <a:latin typeface="Cambria Math" panose="02040503050406030204" pitchFamily="18" charset="0"/>
                                </a:rPr>
                                <m:t>∗</m:t>
                              </m:r>
                            </m:sup>
                          </m:sSup>
                          <m:r>
                            <a:rPr lang="en-US" i="1">
                              <a:solidFill>
                                <a:prstClr val="black"/>
                              </a:solidFill>
                              <a:latin typeface="Cambria Math" panose="02040503050406030204" pitchFamily="18" charset="0"/>
                            </a:rPr>
                            <m:t>,</m:t>
                          </m:r>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𝑦</m:t>
                              </m:r>
                            </m:e>
                            <m:sup>
                              <m:r>
                                <a:rPr lang="en-US" i="1">
                                  <a:solidFill>
                                    <a:prstClr val="black"/>
                                  </a:solidFill>
                                  <a:latin typeface="Cambria Math" panose="02040503050406030204" pitchFamily="18" charset="0"/>
                                </a:rPr>
                                <m:t>∗</m:t>
                              </m:r>
                            </m:sup>
                          </m:sSup>
                        </m:e>
                      </m:d>
                      <m:r>
                        <a:rPr lang="en-US" b="0" i="1" smtClean="0">
                          <a:solidFill>
                            <a:prstClr val="black"/>
                          </a:solidFill>
                          <a:latin typeface="Cambria Math" panose="02040503050406030204" pitchFamily="18" charset="0"/>
                        </a:rPr>
                        <m:t>=0</m:t>
                      </m:r>
                    </m:oMath>
                  </m:oMathPara>
                </a14:m>
                <a:endParaRPr lang="en-US" dirty="0"/>
              </a:p>
            </p:txBody>
          </p:sp>
        </mc:Choice>
        <mc:Fallback xmlns="">
          <p:sp>
            <p:nvSpPr>
              <p:cNvPr id="9" name="Rectangle 8">
                <a:extLst>
                  <a:ext uri="{FF2B5EF4-FFF2-40B4-BE49-F238E27FC236}">
                    <a16:creationId xmlns:a16="http://schemas.microsoft.com/office/drawing/2014/main" id="{23088C7B-66C4-4161-BF75-04CD550F818C}"/>
                  </a:ext>
                </a:extLst>
              </p:cNvPr>
              <p:cNvSpPr>
                <a:spLocks noRot="1" noChangeAspect="1" noMove="1" noResize="1" noEditPoints="1" noAdjustHandles="1" noChangeArrowheads="1" noChangeShapeType="1" noTextEdit="1"/>
              </p:cNvSpPr>
              <p:nvPr/>
            </p:nvSpPr>
            <p:spPr>
              <a:xfrm>
                <a:off x="7118657" y="3913116"/>
                <a:ext cx="2210926" cy="369332"/>
              </a:xfrm>
              <a:prstGeom prst="rect">
                <a:avLst/>
              </a:prstGeom>
              <a:blipFill>
                <a:blip r:embed="rId7"/>
                <a:stretch>
                  <a:fillRect b="-6557"/>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76709535-706B-4BA2-9046-64479E8A1772}"/>
              </a:ext>
            </a:extLst>
          </p:cNvPr>
          <p:cNvSpPr txBox="1"/>
          <p:nvPr/>
        </p:nvSpPr>
        <p:spPr>
          <a:xfrm>
            <a:off x="9404567" y="2152454"/>
            <a:ext cx="1989391" cy="646331"/>
          </a:xfrm>
          <a:prstGeom prst="rect">
            <a:avLst/>
          </a:prstGeom>
          <a:noFill/>
        </p:spPr>
        <p:txBody>
          <a:bodyPr wrap="square" rtlCol="0">
            <a:spAutoFit/>
          </a:bodyPr>
          <a:lstStyle/>
          <a:p>
            <a:r>
              <a:rPr lang="en-US" dirty="0">
                <a:solidFill>
                  <a:prstClr val="black"/>
                </a:solidFill>
                <a:latin typeface="Times New Roman" panose="02020603050405020304" pitchFamily="18" charset="0"/>
                <a:cs typeface="Times New Roman" panose="02020603050405020304" pitchFamily="18" charset="0"/>
              </a:rPr>
              <a:t>Loss of PDE regularization</a:t>
            </a:r>
          </a:p>
        </p:txBody>
      </p:sp>
      <p:sp>
        <p:nvSpPr>
          <p:cNvPr id="39" name="TextBox 38">
            <a:extLst>
              <a:ext uri="{FF2B5EF4-FFF2-40B4-BE49-F238E27FC236}">
                <a16:creationId xmlns:a16="http://schemas.microsoft.com/office/drawing/2014/main" id="{B8A17868-846B-4DAE-A4D3-232D148E148C}"/>
              </a:ext>
            </a:extLst>
          </p:cNvPr>
          <p:cNvSpPr txBox="1"/>
          <p:nvPr/>
        </p:nvSpPr>
        <p:spPr>
          <a:xfrm>
            <a:off x="5730344" y="3703133"/>
            <a:ext cx="12655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latin typeface="Times New Roman" panose="02020603050405020304" pitchFamily="18" charset="0"/>
                <a:cs typeface="Times New Roman" panose="02020603050405020304" pitchFamily="18" charset="0"/>
              </a:rPr>
              <a:t>formulate</a:t>
            </a:r>
            <a:endParaRPr kumimoji="0" lang="en-US" sz="1800" b="0"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p:txBody>
      </p:sp>
      <p:cxnSp>
        <p:nvCxnSpPr>
          <p:cNvPr id="41" name="Straight Arrow Connector 40">
            <a:extLst>
              <a:ext uri="{FF2B5EF4-FFF2-40B4-BE49-F238E27FC236}">
                <a16:creationId xmlns:a16="http://schemas.microsoft.com/office/drawing/2014/main" id="{CC6E68AF-516D-43E2-A4C3-AD8C73498662}"/>
              </a:ext>
            </a:extLst>
          </p:cNvPr>
          <p:cNvCxnSpPr>
            <a:cxnSpLocks/>
          </p:cNvCxnSpPr>
          <p:nvPr/>
        </p:nvCxnSpPr>
        <p:spPr>
          <a:xfrm flipV="1">
            <a:off x="8369867" y="2721235"/>
            <a:ext cx="0" cy="1071271"/>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1C26843F-D84A-4D75-9590-C1210A36EB75}"/>
              </a:ext>
            </a:extLst>
          </p:cNvPr>
          <p:cNvSpPr txBox="1"/>
          <p:nvPr/>
        </p:nvSpPr>
        <p:spPr>
          <a:xfrm>
            <a:off x="6823015" y="3107874"/>
            <a:ext cx="15508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latin typeface="Times New Roman" panose="02020603050405020304" pitchFamily="18" charset="0"/>
                <a:cs typeface="Times New Roman" panose="02020603050405020304" pitchFamily="18" charset="0"/>
              </a:rPr>
              <a:t>s</a:t>
            </a:r>
            <a:r>
              <a:rPr kumimoji="0" lang="en-US" sz="1800" b="0"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oft constraint</a:t>
            </a:r>
          </a:p>
        </p:txBody>
      </p:sp>
      <p:sp>
        <p:nvSpPr>
          <p:cNvPr id="25" name="TextBox 24">
            <a:extLst>
              <a:ext uri="{FF2B5EF4-FFF2-40B4-BE49-F238E27FC236}">
                <a16:creationId xmlns:a16="http://schemas.microsoft.com/office/drawing/2014/main" id="{7C063844-9081-4937-8F7A-F5054C0A1B4C}"/>
              </a:ext>
            </a:extLst>
          </p:cNvPr>
          <p:cNvSpPr txBox="1"/>
          <p:nvPr/>
        </p:nvSpPr>
        <p:spPr>
          <a:xfrm>
            <a:off x="5512367" y="6585618"/>
            <a:ext cx="6776263"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(He &amp; Tartakovsky, 2021; </a:t>
            </a:r>
            <a:r>
              <a:rPr lang="en-US" sz="1200" dirty="0" err="1">
                <a:solidFill>
                  <a:srgbClr val="000000"/>
                </a:solidFill>
                <a:latin typeface="Times New Roman" panose="02020603050405020304" pitchFamily="18" charset="0"/>
                <a:cs typeface="Times New Roman" panose="02020603050405020304" pitchFamily="18" charset="0"/>
              </a:rPr>
              <a:t>Raissi</a:t>
            </a:r>
            <a:r>
              <a:rPr lang="en-US" sz="1200" dirty="0">
                <a:solidFill>
                  <a:srgbClr val="000000"/>
                </a:solidFill>
                <a:latin typeface="Times New Roman" panose="02020603050405020304" pitchFamily="18" charset="0"/>
                <a:cs typeface="Times New Roman" panose="02020603050405020304" pitchFamily="18" charset="0"/>
              </a:rPr>
              <a:t> et al., 2019; Tartakovsky et al., 2020; Wang et al., 2021; Xu et al., 2021) </a:t>
            </a:r>
          </a:p>
        </p:txBody>
      </p:sp>
      <p:sp>
        <p:nvSpPr>
          <p:cNvPr id="3" name="Rectangle 2">
            <a:extLst>
              <a:ext uri="{FF2B5EF4-FFF2-40B4-BE49-F238E27FC236}">
                <a16:creationId xmlns:a16="http://schemas.microsoft.com/office/drawing/2014/main" id="{326CDB03-83E1-43FD-83D4-764B9DF928CF}"/>
              </a:ext>
            </a:extLst>
          </p:cNvPr>
          <p:cNvSpPr/>
          <p:nvPr/>
        </p:nvSpPr>
        <p:spPr>
          <a:xfrm>
            <a:off x="542967" y="2475791"/>
            <a:ext cx="2300758" cy="338554"/>
          </a:xfrm>
          <a:prstGeom prst="rect">
            <a:avLst/>
          </a:prstGeom>
        </p:spPr>
        <p:txBody>
          <a:bodyPr wrap="none">
            <a:spAutoFit/>
          </a:bodyPr>
          <a:lstStyle/>
          <a:p>
            <a:r>
              <a:rPr lang="en-US" sz="1600" dirty="0">
                <a:solidFill>
                  <a:srgbClr val="000000"/>
                </a:solidFill>
                <a:latin typeface="Times New Roman" panose="02020603050405020304" pitchFamily="18" charset="0"/>
                <a:cs typeface="Times New Roman" panose="02020603050405020304" pitchFamily="18" charset="0"/>
              </a:rPr>
              <a:t>(Tartakovsky et al., 2020)</a:t>
            </a:r>
            <a:endParaRPr lang="en-US" sz="1600" dirty="0"/>
          </a:p>
        </p:txBody>
      </p:sp>
    </p:spTree>
    <p:extLst>
      <p:ext uri="{BB962C8B-B14F-4D97-AF65-F5344CB8AC3E}">
        <p14:creationId xmlns:p14="http://schemas.microsoft.com/office/powerpoint/2010/main" val="535478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0AFFE76-91C8-4087-A0BE-684E59AF2080}"/>
              </a:ext>
            </a:extLst>
          </p:cNvPr>
          <p:cNvSpPr>
            <a:spLocks noGrp="1"/>
          </p:cNvSpPr>
          <p:nvPr>
            <p:ph type="title"/>
          </p:nvPr>
        </p:nvSpPr>
        <p:spPr>
          <a:xfrm>
            <a:off x="0" y="1042431"/>
            <a:ext cx="9404567" cy="381681"/>
          </a:xfrm>
        </p:spPr>
        <p:txBody>
          <a:bodyPr>
            <a:noAutofit/>
          </a:bodyPr>
          <a:lstStyle/>
          <a:p>
            <a:r>
              <a:rPr lang="en-US" sz="3200" cap="none" dirty="0">
                <a:latin typeface="+mn-lt"/>
              </a:rPr>
              <a:t>Physical Constraints of Pumping Test </a:t>
            </a:r>
          </a:p>
        </p:txBody>
      </p:sp>
      <p:cxnSp>
        <p:nvCxnSpPr>
          <p:cNvPr id="21" name="Straight Arrow Connector 20">
            <a:extLst>
              <a:ext uri="{FF2B5EF4-FFF2-40B4-BE49-F238E27FC236}">
                <a16:creationId xmlns:a16="http://schemas.microsoft.com/office/drawing/2014/main" id="{3897662E-62E1-4F2C-8742-CDEDCAE6AF1D}"/>
              </a:ext>
            </a:extLst>
          </p:cNvPr>
          <p:cNvCxnSpPr>
            <a:cxnSpLocks/>
          </p:cNvCxnSpPr>
          <p:nvPr/>
        </p:nvCxnSpPr>
        <p:spPr>
          <a:xfrm>
            <a:off x="10998136" y="3494894"/>
            <a:ext cx="0" cy="53837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3BA472C9-DB14-42C1-90F3-0A503058C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9859" y="4147027"/>
            <a:ext cx="2236555" cy="1777668"/>
          </a:xfrm>
          <a:prstGeom prst="rect">
            <a:avLst/>
          </a:prstGeom>
        </p:spPr>
      </p:pic>
      <p:sp>
        <p:nvSpPr>
          <p:cNvPr id="30" name="TextBox 29">
            <a:extLst>
              <a:ext uri="{FF2B5EF4-FFF2-40B4-BE49-F238E27FC236}">
                <a16:creationId xmlns:a16="http://schemas.microsoft.com/office/drawing/2014/main" id="{0F69794F-2B56-44F8-8E28-4F53809AAC04}"/>
              </a:ext>
            </a:extLst>
          </p:cNvPr>
          <p:cNvSpPr txBox="1"/>
          <p:nvPr/>
        </p:nvSpPr>
        <p:spPr>
          <a:xfrm>
            <a:off x="8969022" y="3532945"/>
            <a:ext cx="1384182" cy="369332"/>
          </a:xfrm>
          <a:prstGeom prst="rect">
            <a:avLst/>
          </a:prstGeom>
          <a:noFill/>
        </p:spPr>
        <p:txBody>
          <a:bodyPr wrap="square" rtlCol="0">
            <a:spAutoFit/>
          </a:bodyPr>
          <a:lstStyle/>
          <a:p>
            <a:r>
              <a:rPr lang="en-US" dirty="0">
                <a:solidFill>
                  <a:srgbClr val="000000"/>
                </a:solidFill>
              </a:rPr>
              <a:t>PLAN View</a:t>
            </a:r>
          </a:p>
        </p:txBody>
      </p:sp>
      <p:pic>
        <p:nvPicPr>
          <p:cNvPr id="31" name="Picture 30">
            <a:extLst>
              <a:ext uri="{FF2B5EF4-FFF2-40B4-BE49-F238E27FC236}">
                <a16:creationId xmlns:a16="http://schemas.microsoft.com/office/drawing/2014/main" id="{AB65EDE0-A892-4CE3-A5F7-232F97D58C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202" y="4114298"/>
            <a:ext cx="2379774" cy="1777663"/>
          </a:xfrm>
          <a:prstGeom prst="rect">
            <a:avLst/>
          </a:prstGeom>
        </p:spPr>
      </p:pic>
      <p:pic>
        <p:nvPicPr>
          <p:cNvPr id="32" name="Picture 31">
            <a:extLst>
              <a:ext uri="{FF2B5EF4-FFF2-40B4-BE49-F238E27FC236}">
                <a16:creationId xmlns:a16="http://schemas.microsoft.com/office/drawing/2014/main" id="{4C1FA621-6924-49DC-B40E-43B9EB7DA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7343" y="1501675"/>
            <a:ext cx="2142803" cy="1927326"/>
          </a:xfrm>
          <a:prstGeom prst="rect">
            <a:avLst/>
          </a:prstGeom>
        </p:spPr>
      </p:pic>
      <p:pic>
        <p:nvPicPr>
          <p:cNvPr id="33" name="Picture 2" descr="Three-Dimensional Mapping of Soil Chemical Characteristics at Micrometric  Scale by Combining 2D SEM-EDX Data and 3D X-Ray CT Images | PLOS ONE">
            <a:extLst>
              <a:ext uri="{FF2B5EF4-FFF2-40B4-BE49-F238E27FC236}">
                <a16:creationId xmlns:a16="http://schemas.microsoft.com/office/drawing/2014/main" id="{8F3C7028-7201-44CA-9F64-01F497E773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0311" y="1464573"/>
            <a:ext cx="1788845" cy="17776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5A9C08D-8B9A-4783-838D-3D131EA18D71}"/>
                  </a:ext>
                </a:extLst>
              </p:cNvPr>
              <p:cNvSpPr txBox="1"/>
              <p:nvPr/>
            </p:nvSpPr>
            <p:spPr>
              <a:xfrm>
                <a:off x="0" y="1688592"/>
                <a:ext cx="7210427" cy="400110"/>
              </a:xfrm>
              <a:prstGeom prst="rect">
                <a:avLst/>
              </a:prstGeom>
              <a:noFill/>
            </p:spPr>
            <p:txBody>
              <a:bodyPr wrap="square" rtlCol="0">
                <a:spAutoFit/>
              </a:bodyPr>
              <a:lstStyle/>
              <a:p>
                <a:r>
                  <a:rPr lang="en-US" sz="2000" dirty="0">
                    <a:solidFill>
                      <a:srgbClr val="000000"/>
                    </a:solidFill>
                    <a:latin typeface="Times New Roman" panose="02020603050405020304" pitchFamily="18" charset="0"/>
                    <a:cs typeface="Times New Roman" panose="02020603050405020304" pitchFamily="18" charset="0"/>
                  </a:rPr>
                  <a:t>Aquifer (</a:t>
                </a:r>
                <a14:m>
                  <m:oMath xmlns:m="http://schemas.openxmlformats.org/officeDocument/2006/math">
                    <m:r>
                      <a:rPr lang="en-US" sz="2000" i="1">
                        <a:solidFill>
                          <a:srgbClr val="000000"/>
                        </a:solidFill>
                        <a:latin typeface="Cambria Math" panose="02040503050406030204" pitchFamily="18" charset="0"/>
                      </a:rPr>
                      <m:t>𝑇</m:t>
                    </m:r>
                  </m:oMath>
                </a14:m>
                <a:r>
                  <a:rPr lang="en-US" sz="2000" dirty="0">
                    <a:solidFill>
                      <a:srgbClr val="000000"/>
                    </a:solidFill>
                    <a:latin typeface="Times New Roman" panose="02020603050405020304" pitchFamily="18" charset="0"/>
                    <a:cs typeface="Times New Roman" panose="02020603050405020304" pitchFamily="18" charset="0"/>
                  </a:rPr>
                  <a:t>): 2D, 1024</a:t>
                </a:r>
                <a14:m>
                  <m:oMath xmlns:m="http://schemas.openxmlformats.org/officeDocument/2006/math">
                    <m:r>
                      <a:rPr lang="en-US" sz="2000" i="1">
                        <a:solidFill>
                          <a:srgbClr val="000000"/>
                        </a:solidFill>
                        <a:latin typeface="Cambria Math" panose="02040503050406030204" pitchFamily="18" charset="0"/>
                      </a:rPr>
                      <m:t>×</m:t>
                    </m:r>
                  </m:oMath>
                </a14:m>
                <a:r>
                  <a:rPr lang="en-US" sz="2000" dirty="0">
                    <a:solidFill>
                      <a:srgbClr val="000000"/>
                    </a:solidFill>
                    <a:latin typeface="Times New Roman" panose="02020603050405020304" pitchFamily="18" charset="0"/>
                    <a:cs typeface="Times New Roman" panose="02020603050405020304" pitchFamily="18" charset="0"/>
                  </a:rPr>
                  <a:t>1024, confined &amp; saturated, isotropic </a:t>
                </a:r>
              </a:p>
            </p:txBody>
          </p:sp>
        </mc:Choice>
        <mc:Fallback xmlns="">
          <p:sp>
            <p:nvSpPr>
              <p:cNvPr id="35" name="TextBox 34">
                <a:extLst>
                  <a:ext uri="{FF2B5EF4-FFF2-40B4-BE49-F238E27FC236}">
                    <a16:creationId xmlns:a16="http://schemas.microsoft.com/office/drawing/2014/main" id="{05A9C08D-8B9A-4783-838D-3D131EA18D71}"/>
                  </a:ext>
                </a:extLst>
              </p:cNvPr>
              <p:cNvSpPr txBox="1">
                <a:spLocks noRot="1" noChangeAspect="1" noMove="1" noResize="1" noEditPoints="1" noAdjustHandles="1" noChangeArrowheads="1" noChangeShapeType="1" noTextEdit="1"/>
              </p:cNvSpPr>
              <p:nvPr/>
            </p:nvSpPr>
            <p:spPr>
              <a:xfrm>
                <a:off x="0" y="1688592"/>
                <a:ext cx="7210427" cy="400110"/>
              </a:xfrm>
              <a:prstGeom prst="rect">
                <a:avLst/>
              </a:prstGeom>
              <a:blipFill>
                <a:blip r:embed="rId7"/>
                <a:stretch>
                  <a:fillRect l="-845" t="-7576" b="-25758"/>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B0118DF2-1985-4B3F-8D89-B45CA89215EF}"/>
              </a:ext>
            </a:extLst>
          </p:cNvPr>
          <p:cNvCxnSpPr>
            <a:cxnSpLocks/>
          </p:cNvCxnSpPr>
          <p:nvPr/>
        </p:nvCxnSpPr>
        <p:spPr>
          <a:xfrm>
            <a:off x="8324089" y="3451587"/>
            <a:ext cx="0" cy="53837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37" name="Table 36">
                <a:extLst>
                  <a:ext uri="{FF2B5EF4-FFF2-40B4-BE49-F238E27FC236}">
                    <a16:creationId xmlns:a16="http://schemas.microsoft.com/office/drawing/2014/main" id="{3B8ADC4F-425A-4922-9580-8D9F055790E5}"/>
                  </a:ext>
                </a:extLst>
              </p:cNvPr>
              <p:cNvGraphicFramePr>
                <a:graphicFrameLocks noGrp="1"/>
              </p:cNvGraphicFramePr>
              <p:nvPr>
                <p:extLst>
                  <p:ext uri="{D42A27DB-BD31-4B8C-83A1-F6EECF244321}">
                    <p14:modId xmlns:p14="http://schemas.microsoft.com/office/powerpoint/2010/main" val="1719125090"/>
                  </p:ext>
                </p:extLst>
              </p:nvPr>
            </p:nvGraphicFramePr>
            <p:xfrm>
              <a:off x="2090083" y="4289932"/>
              <a:ext cx="3607856" cy="1647254"/>
            </p:xfrm>
            <a:graphic>
              <a:graphicData uri="http://schemas.openxmlformats.org/drawingml/2006/table">
                <a:tbl>
                  <a:tblPr bandRow="1"/>
                  <a:tblGrid>
                    <a:gridCol w="3607856">
                      <a:extLst>
                        <a:ext uri="{9D8B030D-6E8A-4147-A177-3AD203B41FA5}">
                          <a16:colId xmlns:a16="http://schemas.microsoft.com/office/drawing/2014/main" val="3077558440"/>
                        </a:ext>
                      </a:extLst>
                    </a:gridCol>
                  </a:tblGrid>
                  <a:tr h="1639027">
                    <a:tc>
                      <a:txBody>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lang="en-US" sz="1200" kern="1200" dirty="0">
                              <a:solidFill>
                                <a:srgbClr val="000000"/>
                              </a:solidFill>
                              <a:effectLst/>
                              <a:ea typeface="+mn-ea"/>
                              <a:cs typeface="+mn-cs"/>
                            </a:rPr>
                            <a:t> </a:t>
                          </a:r>
                          <a14:m>
                            <m:oMath xmlns:m="http://schemas.openxmlformats.org/officeDocument/2006/math">
                              <m:sSub>
                                <m:sSubPr>
                                  <m:ctrlPr>
                                    <a:rPr lang="en-US" sz="1200" i="1" kern="1200" smtClean="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𝑆</m:t>
                                  </m:r>
                                </m:e>
                                <m:sub>
                                  <m:r>
                                    <a:rPr lang="en-US" sz="1200" i="1" kern="1200">
                                      <a:solidFill>
                                        <a:srgbClr val="000000"/>
                                      </a:solidFill>
                                      <a:effectLst/>
                                      <a:latin typeface="Cambria Math" panose="02040503050406030204" pitchFamily="18" charset="0"/>
                                      <a:ea typeface="+mn-ea"/>
                                      <a:cs typeface="+mn-cs"/>
                                    </a:rPr>
                                    <m:t>𝑠</m:t>
                                  </m:r>
                                </m:sub>
                              </m:sSub>
                              <m:f>
                                <m:fPr>
                                  <m:ctrlPr>
                                    <a:rPr lang="en-US" sz="1200" i="1" kern="1200">
                                      <a:solidFill>
                                        <a:srgbClr val="000000"/>
                                      </a:solidFill>
                                      <a:effectLst/>
                                      <a:latin typeface="Cambria Math" panose="02040503050406030204" pitchFamily="18" charset="0"/>
                                      <a:ea typeface="+mn-ea"/>
                                      <a:cs typeface="+mn-cs"/>
                                    </a:rPr>
                                  </m:ctrlPr>
                                </m:fPr>
                                <m:num>
                                  <m:r>
                                    <a:rPr lang="en-US" sz="1200" kern="1200">
                                      <a:solidFill>
                                        <a:srgbClr val="000000"/>
                                      </a:solidFill>
                                      <a:effectLst/>
                                      <a:latin typeface="Cambria Math" panose="02040503050406030204" pitchFamily="18" charset="0"/>
                                      <a:ea typeface="+mn-ea"/>
                                      <a:cs typeface="+mn-cs"/>
                                    </a:rPr>
                                    <m:t>𝜕</m:t>
                                  </m:r>
                                  <m:r>
                                    <a:rPr lang="en-US" sz="1200" i="1" kern="1200">
                                      <a:solidFill>
                                        <a:srgbClr val="000000"/>
                                      </a:solidFill>
                                      <a:effectLst/>
                                      <a:latin typeface="Cambria Math" panose="02040503050406030204" pitchFamily="18" charset="0"/>
                                      <a:ea typeface="+mn-ea"/>
                                      <a:cs typeface="+mn-cs"/>
                                    </a:rPr>
                                    <m:t>h</m:t>
                                  </m:r>
                                  <m:d>
                                    <m:dPr>
                                      <m:ctrlPr>
                                        <a:rPr lang="en-US" sz="1200" i="1" kern="1200">
                                          <a:solidFill>
                                            <a:srgbClr val="000000"/>
                                          </a:solidFill>
                                          <a:effectLst/>
                                          <a:latin typeface="Cambria Math" panose="02040503050406030204" pitchFamily="18" charset="0"/>
                                          <a:ea typeface="+mn-ea"/>
                                          <a:cs typeface="+mn-cs"/>
                                        </a:rPr>
                                      </m:ctrlPr>
                                    </m:dPr>
                                    <m:e>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𝑥</m:t>
                                          </m:r>
                                        </m:e>
                                        <m:sub>
                                          <m:r>
                                            <a:rPr lang="en-US" sz="1200" i="1" kern="1200">
                                              <a:solidFill>
                                                <a:srgbClr val="000000"/>
                                              </a:solidFill>
                                              <a:effectLst/>
                                              <a:latin typeface="Cambria Math" panose="02040503050406030204" pitchFamily="18" charset="0"/>
                                              <a:ea typeface="+mn-ea"/>
                                              <a:cs typeface="+mn-cs"/>
                                            </a:rPr>
                                            <m:t>𝑒</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𝑦</m:t>
                                          </m:r>
                                        </m:e>
                                        <m:sub>
                                          <m:r>
                                            <a:rPr lang="en-US" sz="1200" i="1" kern="1200">
                                              <a:solidFill>
                                                <a:srgbClr val="000000"/>
                                              </a:solidFill>
                                              <a:effectLst/>
                                              <a:latin typeface="Cambria Math" panose="02040503050406030204" pitchFamily="18" charset="0"/>
                                              <a:ea typeface="+mn-ea"/>
                                              <a:cs typeface="+mn-cs"/>
                                            </a:rPr>
                                            <m:t>𝑒</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𝑡</m:t>
                                          </m:r>
                                        </m:e>
                                        <m:sub>
                                          <m:r>
                                            <a:rPr lang="en-US" sz="1200" i="1" kern="1200">
                                              <a:solidFill>
                                                <a:srgbClr val="000000"/>
                                              </a:solidFill>
                                              <a:effectLst/>
                                              <a:latin typeface="Cambria Math" panose="02040503050406030204" pitchFamily="18" charset="0"/>
                                              <a:ea typeface="+mn-ea"/>
                                              <a:cs typeface="+mn-cs"/>
                                            </a:rPr>
                                            <m:t>𝑒</m:t>
                                          </m:r>
                                        </m:sub>
                                      </m:sSub>
                                    </m:e>
                                  </m:d>
                                </m:num>
                                <m:den>
                                  <m:r>
                                    <a:rPr lang="en-US" sz="1200" i="1" kern="1200">
                                      <a:solidFill>
                                        <a:srgbClr val="000000"/>
                                      </a:solidFill>
                                      <a:effectLst/>
                                      <a:latin typeface="Cambria Math" panose="02040503050406030204" pitchFamily="18" charset="0"/>
                                      <a:ea typeface="+mn-ea"/>
                                      <a:cs typeface="+mn-cs"/>
                                    </a:rPr>
                                    <m:t>𝜕</m:t>
                                  </m:r>
                                  <m:r>
                                    <a:rPr lang="en-US" sz="1200" i="1" kern="1200">
                                      <a:solidFill>
                                        <a:srgbClr val="000000"/>
                                      </a:solidFill>
                                      <a:effectLst/>
                                      <a:latin typeface="Cambria Math" panose="02040503050406030204" pitchFamily="18" charset="0"/>
                                      <a:ea typeface="+mn-ea"/>
                                      <a:cs typeface="+mn-cs"/>
                                    </a:rPr>
                                    <m:t>𝑡</m:t>
                                  </m:r>
                                </m:den>
                              </m:f>
                              <m:r>
                                <a:rPr lang="en-US" sz="1200" i="1" kern="1200">
                                  <a:solidFill>
                                    <a:srgbClr val="000000"/>
                                  </a:solidFill>
                                  <a:effectLst/>
                                  <a:latin typeface="Cambria Math" panose="02040503050406030204" pitchFamily="18" charset="0"/>
                                  <a:ea typeface="+mn-ea"/>
                                  <a:cs typeface="+mn-cs"/>
                                </a:rPr>
                                <m:t>−</m:t>
                              </m:r>
                              <m:r>
                                <a:rPr lang="en-US" sz="1200" kern="1200">
                                  <a:solidFill>
                                    <a:srgbClr val="000000"/>
                                  </a:solidFill>
                                  <a:effectLst/>
                                  <a:latin typeface="Cambria Math" panose="02040503050406030204" pitchFamily="18" charset="0"/>
                                  <a:ea typeface="+mn-ea"/>
                                  <a:cs typeface="+mn-cs"/>
                                </a:rPr>
                                <m:t>𝛻</m:t>
                              </m:r>
                              <m:r>
                                <a:rPr lang="en-US" sz="1200" i="1" kern="1200">
                                  <a:solidFill>
                                    <a:srgbClr val="000000"/>
                                  </a:solidFill>
                                  <a:effectLst/>
                                  <a:latin typeface="Cambria Math" panose="02040503050406030204" pitchFamily="18" charset="0"/>
                                  <a:ea typeface="+mn-ea"/>
                                  <a:cs typeface="+mn-cs"/>
                                </a:rPr>
                                <m:t>∙</m:t>
                              </m:r>
                              <m:d>
                                <m:dPr>
                                  <m:begChr m:val="["/>
                                  <m:endChr m:val="]"/>
                                  <m:ctrlPr>
                                    <a:rPr lang="en-US" sz="1200" i="1" kern="1200">
                                      <a:solidFill>
                                        <a:srgbClr val="000000"/>
                                      </a:solidFill>
                                      <a:effectLst/>
                                      <a:latin typeface="Cambria Math" panose="02040503050406030204" pitchFamily="18" charset="0"/>
                                      <a:ea typeface="+mn-ea"/>
                                      <a:cs typeface="+mn-cs"/>
                                    </a:rPr>
                                  </m:ctrlPr>
                                </m:dPr>
                                <m:e>
                                  <m:r>
                                    <a:rPr lang="en-US" sz="1200" i="1" kern="1200">
                                      <a:solidFill>
                                        <a:srgbClr val="000000"/>
                                      </a:solidFill>
                                      <a:effectLst/>
                                      <a:latin typeface="Cambria Math" panose="02040503050406030204" pitchFamily="18" charset="0"/>
                                      <a:ea typeface="+mn-ea"/>
                                      <a:cs typeface="+mn-cs"/>
                                    </a:rPr>
                                    <m:t>𝑇</m:t>
                                  </m:r>
                                  <m:d>
                                    <m:dPr>
                                      <m:ctrlPr>
                                        <a:rPr lang="en-US" sz="1200" i="1" kern="1200">
                                          <a:solidFill>
                                            <a:srgbClr val="000000"/>
                                          </a:solidFill>
                                          <a:effectLst/>
                                          <a:latin typeface="Cambria Math" panose="02040503050406030204" pitchFamily="18" charset="0"/>
                                          <a:ea typeface="+mn-ea"/>
                                          <a:cs typeface="+mn-cs"/>
                                        </a:rPr>
                                      </m:ctrlPr>
                                    </m:dPr>
                                    <m:e>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𝑥</m:t>
                                          </m:r>
                                        </m:e>
                                        <m:sub>
                                          <m:r>
                                            <a:rPr lang="en-US" sz="1200" i="1" kern="1200">
                                              <a:solidFill>
                                                <a:srgbClr val="000000"/>
                                              </a:solidFill>
                                              <a:effectLst/>
                                              <a:latin typeface="Cambria Math" panose="02040503050406030204" pitchFamily="18" charset="0"/>
                                              <a:ea typeface="+mn-ea"/>
                                              <a:cs typeface="+mn-cs"/>
                                            </a:rPr>
                                            <m:t>𝑒</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𝑦</m:t>
                                          </m:r>
                                        </m:e>
                                        <m:sub>
                                          <m:r>
                                            <a:rPr lang="en-US" sz="1200" i="1" kern="1200">
                                              <a:solidFill>
                                                <a:srgbClr val="000000"/>
                                              </a:solidFill>
                                              <a:effectLst/>
                                              <a:latin typeface="Cambria Math" panose="02040503050406030204" pitchFamily="18" charset="0"/>
                                              <a:ea typeface="+mn-ea"/>
                                              <a:cs typeface="+mn-cs"/>
                                            </a:rPr>
                                            <m:t>𝑒</m:t>
                                          </m:r>
                                        </m:sub>
                                      </m:sSub>
                                    </m:e>
                                  </m:d>
                                  <m:r>
                                    <a:rPr lang="en-US" sz="1200" kern="1200">
                                      <a:solidFill>
                                        <a:srgbClr val="000000"/>
                                      </a:solidFill>
                                      <a:effectLst/>
                                      <a:latin typeface="Cambria Math" panose="02040503050406030204" pitchFamily="18" charset="0"/>
                                      <a:ea typeface="+mn-ea"/>
                                      <a:cs typeface="+mn-cs"/>
                                    </a:rPr>
                                    <m:t>𝛻</m:t>
                                  </m:r>
                                  <m:r>
                                    <a:rPr lang="en-US" sz="1200" i="1" kern="1200">
                                      <a:solidFill>
                                        <a:srgbClr val="000000"/>
                                      </a:solidFill>
                                      <a:effectLst/>
                                      <a:latin typeface="Cambria Math" panose="02040503050406030204" pitchFamily="18" charset="0"/>
                                      <a:ea typeface="+mn-ea"/>
                                      <a:cs typeface="+mn-cs"/>
                                    </a:rPr>
                                    <m:t>h</m:t>
                                  </m:r>
                                  <m:d>
                                    <m:dPr>
                                      <m:ctrlPr>
                                        <a:rPr lang="en-US" sz="1200" i="1" kern="1200">
                                          <a:solidFill>
                                            <a:srgbClr val="000000"/>
                                          </a:solidFill>
                                          <a:effectLst/>
                                          <a:latin typeface="Cambria Math" panose="02040503050406030204" pitchFamily="18" charset="0"/>
                                          <a:ea typeface="+mn-ea"/>
                                          <a:cs typeface="+mn-cs"/>
                                        </a:rPr>
                                      </m:ctrlPr>
                                    </m:dPr>
                                    <m:e>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𝑥</m:t>
                                          </m:r>
                                        </m:e>
                                        <m:sub>
                                          <m:r>
                                            <a:rPr lang="en-US" sz="1200" i="1" kern="1200">
                                              <a:solidFill>
                                                <a:srgbClr val="000000"/>
                                              </a:solidFill>
                                              <a:effectLst/>
                                              <a:latin typeface="Cambria Math" panose="02040503050406030204" pitchFamily="18" charset="0"/>
                                              <a:ea typeface="+mn-ea"/>
                                              <a:cs typeface="+mn-cs"/>
                                            </a:rPr>
                                            <m:t>𝑒</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𝑦</m:t>
                                          </m:r>
                                        </m:e>
                                        <m:sub>
                                          <m:r>
                                            <a:rPr lang="en-US" sz="1200" i="1" kern="1200">
                                              <a:solidFill>
                                                <a:srgbClr val="000000"/>
                                              </a:solidFill>
                                              <a:effectLst/>
                                              <a:latin typeface="Cambria Math" panose="02040503050406030204" pitchFamily="18" charset="0"/>
                                              <a:ea typeface="+mn-ea"/>
                                              <a:cs typeface="+mn-cs"/>
                                            </a:rPr>
                                            <m:t>𝑒</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𝑡</m:t>
                                          </m:r>
                                        </m:e>
                                        <m:sub>
                                          <m:r>
                                            <a:rPr lang="en-US" sz="1200" i="1" kern="1200">
                                              <a:solidFill>
                                                <a:srgbClr val="000000"/>
                                              </a:solidFill>
                                              <a:effectLst/>
                                              <a:latin typeface="Cambria Math" panose="02040503050406030204" pitchFamily="18" charset="0"/>
                                              <a:ea typeface="+mn-ea"/>
                                              <a:cs typeface="+mn-cs"/>
                                            </a:rPr>
                                            <m:t>𝑒</m:t>
                                          </m:r>
                                        </m:sub>
                                      </m:sSub>
                                    </m:e>
                                  </m:d>
                                </m:e>
                              </m:d>
                              <m:r>
                                <a:rPr lang="en-US" sz="1200" i="1" kern="1200">
                                  <a:solidFill>
                                    <a:srgbClr val="000000"/>
                                  </a:solidFill>
                                  <a:effectLst/>
                                  <a:latin typeface="Cambria Math" panose="02040503050406030204" pitchFamily="18" charset="0"/>
                                  <a:ea typeface="+mn-ea"/>
                                  <a:cs typeface="+mn-cs"/>
                                </a:rPr>
                                <m:t>=0, </m:t>
                              </m:r>
                            </m:oMath>
                          </a14:m>
                          <a:endParaRPr lang="en-US" sz="1200" i="1" kern="1200" dirty="0">
                            <a:solidFill>
                              <a:srgbClr val="000000"/>
                            </a:solidFill>
                            <a:effectLst/>
                            <a:latin typeface="+mn-lt"/>
                            <a:ea typeface="+mn-ea"/>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r>
                            <a:rPr lang="en-US" sz="1200" kern="1200" dirty="0">
                              <a:solidFill>
                                <a:srgbClr val="000000"/>
                              </a:solidFill>
                              <a:effectLst/>
                              <a:ea typeface="+mn-ea"/>
                              <a:cs typeface="+mn-cs"/>
                            </a:rPr>
                            <a:t> </a:t>
                          </a:r>
                          <a14:m>
                            <m:oMath xmlns:m="http://schemas.openxmlformats.org/officeDocument/2006/math">
                              <m:sSub>
                                <m:sSubPr>
                                  <m:ctrlPr>
                                    <a:rPr lang="en-US" sz="1200" i="1" kern="1200" smtClean="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𝑆</m:t>
                                  </m:r>
                                </m:e>
                                <m:sub>
                                  <m:r>
                                    <a:rPr lang="en-US" sz="1200" i="1" kern="1200">
                                      <a:solidFill>
                                        <a:srgbClr val="000000"/>
                                      </a:solidFill>
                                      <a:effectLst/>
                                      <a:latin typeface="Cambria Math" panose="02040503050406030204" pitchFamily="18" charset="0"/>
                                      <a:ea typeface="+mn-ea"/>
                                      <a:cs typeface="+mn-cs"/>
                                    </a:rPr>
                                    <m:t>𝑠</m:t>
                                  </m:r>
                                </m:sub>
                              </m:sSub>
                              <m:f>
                                <m:fPr>
                                  <m:ctrlPr>
                                    <a:rPr lang="en-US" sz="1200" i="1" kern="1200">
                                      <a:solidFill>
                                        <a:srgbClr val="000000"/>
                                      </a:solidFill>
                                      <a:effectLst/>
                                      <a:latin typeface="Cambria Math" panose="02040503050406030204" pitchFamily="18" charset="0"/>
                                      <a:ea typeface="+mn-ea"/>
                                      <a:cs typeface="+mn-cs"/>
                                    </a:rPr>
                                  </m:ctrlPr>
                                </m:fPr>
                                <m:num>
                                  <m:r>
                                    <a:rPr lang="en-US" sz="1200" kern="1200">
                                      <a:solidFill>
                                        <a:srgbClr val="000000"/>
                                      </a:solidFill>
                                      <a:effectLst/>
                                      <a:latin typeface="Cambria Math" panose="02040503050406030204" pitchFamily="18" charset="0"/>
                                      <a:ea typeface="+mn-ea"/>
                                      <a:cs typeface="+mn-cs"/>
                                    </a:rPr>
                                    <m:t>𝜕</m:t>
                                  </m:r>
                                  <m:r>
                                    <a:rPr lang="en-US" sz="1200" i="1" kern="1200">
                                      <a:solidFill>
                                        <a:srgbClr val="000000"/>
                                      </a:solidFill>
                                      <a:effectLst/>
                                      <a:latin typeface="Cambria Math" panose="02040503050406030204" pitchFamily="18" charset="0"/>
                                      <a:ea typeface="+mn-ea"/>
                                      <a:cs typeface="+mn-cs"/>
                                    </a:rPr>
                                    <m:t>h</m:t>
                                  </m:r>
                                  <m:d>
                                    <m:dPr>
                                      <m:ctrlPr>
                                        <a:rPr lang="en-US" sz="1200" i="1" kern="1200">
                                          <a:solidFill>
                                            <a:srgbClr val="000000"/>
                                          </a:solidFill>
                                          <a:effectLst/>
                                          <a:latin typeface="Cambria Math" panose="02040503050406030204" pitchFamily="18" charset="0"/>
                                          <a:ea typeface="+mn-ea"/>
                                          <a:cs typeface="+mn-cs"/>
                                        </a:rPr>
                                      </m:ctrlPr>
                                    </m:dPr>
                                    <m:e>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𝑥</m:t>
                                          </m:r>
                                        </m:e>
                                        <m:sub>
                                          <m:r>
                                            <a:rPr lang="en-US" sz="1200" i="1" kern="1200">
                                              <a:solidFill>
                                                <a:srgbClr val="000000"/>
                                              </a:solidFill>
                                              <a:effectLst/>
                                              <a:latin typeface="Cambria Math" panose="02040503050406030204" pitchFamily="18" charset="0"/>
                                              <a:ea typeface="+mn-ea"/>
                                              <a:cs typeface="+mn-cs"/>
                                            </a:rPr>
                                            <m:t>𝑝</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𝑦</m:t>
                                          </m:r>
                                        </m:e>
                                        <m:sub>
                                          <m:r>
                                            <a:rPr lang="en-US" sz="1200" i="1" kern="1200">
                                              <a:solidFill>
                                                <a:srgbClr val="000000"/>
                                              </a:solidFill>
                                              <a:effectLst/>
                                              <a:latin typeface="Cambria Math" panose="02040503050406030204" pitchFamily="18" charset="0"/>
                                              <a:ea typeface="+mn-ea"/>
                                              <a:cs typeface="+mn-cs"/>
                                            </a:rPr>
                                            <m:t>𝑝</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𝑡</m:t>
                                          </m:r>
                                        </m:e>
                                        <m:sub>
                                          <m:r>
                                            <a:rPr lang="en-US" sz="1200" i="1" kern="1200">
                                              <a:solidFill>
                                                <a:srgbClr val="000000"/>
                                              </a:solidFill>
                                              <a:effectLst/>
                                              <a:latin typeface="Cambria Math" panose="02040503050406030204" pitchFamily="18" charset="0"/>
                                              <a:ea typeface="+mn-ea"/>
                                              <a:cs typeface="+mn-cs"/>
                                            </a:rPr>
                                            <m:t>𝑝</m:t>
                                          </m:r>
                                        </m:sub>
                                      </m:sSub>
                                    </m:e>
                                  </m:d>
                                </m:num>
                                <m:den>
                                  <m:r>
                                    <a:rPr lang="en-US" sz="1200" i="1" kern="1200">
                                      <a:solidFill>
                                        <a:srgbClr val="000000"/>
                                      </a:solidFill>
                                      <a:effectLst/>
                                      <a:latin typeface="Cambria Math" panose="02040503050406030204" pitchFamily="18" charset="0"/>
                                      <a:ea typeface="+mn-ea"/>
                                      <a:cs typeface="+mn-cs"/>
                                    </a:rPr>
                                    <m:t>𝜕</m:t>
                                  </m:r>
                                  <m:r>
                                    <a:rPr lang="en-US" sz="1200" i="1" kern="1200">
                                      <a:solidFill>
                                        <a:srgbClr val="000000"/>
                                      </a:solidFill>
                                      <a:effectLst/>
                                      <a:latin typeface="Cambria Math" panose="02040503050406030204" pitchFamily="18" charset="0"/>
                                      <a:ea typeface="+mn-ea"/>
                                      <a:cs typeface="+mn-cs"/>
                                    </a:rPr>
                                    <m:t>𝑡</m:t>
                                  </m:r>
                                </m:den>
                              </m:f>
                              <m:r>
                                <a:rPr lang="en-US" sz="1200" i="1" kern="1200">
                                  <a:solidFill>
                                    <a:srgbClr val="000000"/>
                                  </a:solidFill>
                                  <a:effectLst/>
                                  <a:latin typeface="Cambria Math" panose="02040503050406030204" pitchFamily="18" charset="0"/>
                                  <a:ea typeface="+mn-ea"/>
                                  <a:cs typeface="+mn-cs"/>
                                </a:rPr>
                                <m:t>−</m:t>
                              </m:r>
                              <m:r>
                                <a:rPr lang="en-US" sz="1200" kern="1200">
                                  <a:solidFill>
                                    <a:srgbClr val="000000"/>
                                  </a:solidFill>
                                  <a:effectLst/>
                                  <a:latin typeface="Cambria Math" panose="02040503050406030204" pitchFamily="18" charset="0"/>
                                  <a:ea typeface="+mn-ea"/>
                                  <a:cs typeface="+mn-cs"/>
                                </a:rPr>
                                <m:t>𝛻</m:t>
                              </m:r>
                              <m:r>
                                <a:rPr lang="en-US" sz="1200" i="1" kern="1200">
                                  <a:solidFill>
                                    <a:srgbClr val="000000"/>
                                  </a:solidFill>
                                  <a:effectLst/>
                                  <a:latin typeface="Cambria Math" panose="02040503050406030204" pitchFamily="18" charset="0"/>
                                  <a:ea typeface="+mn-ea"/>
                                  <a:cs typeface="+mn-cs"/>
                                </a:rPr>
                                <m:t>∙</m:t>
                              </m:r>
                              <m:d>
                                <m:dPr>
                                  <m:begChr m:val="["/>
                                  <m:endChr m:val="]"/>
                                  <m:ctrlPr>
                                    <a:rPr lang="en-US" sz="1200" i="1" kern="1200">
                                      <a:solidFill>
                                        <a:srgbClr val="000000"/>
                                      </a:solidFill>
                                      <a:effectLst/>
                                      <a:latin typeface="Cambria Math" panose="02040503050406030204" pitchFamily="18" charset="0"/>
                                      <a:ea typeface="+mn-ea"/>
                                      <a:cs typeface="+mn-cs"/>
                                    </a:rPr>
                                  </m:ctrlPr>
                                </m:dPr>
                                <m:e>
                                  <m:r>
                                    <a:rPr lang="en-US" sz="1200" i="1" kern="1200">
                                      <a:solidFill>
                                        <a:srgbClr val="000000"/>
                                      </a:solidFill>
                                      <a:effectLst/>
                                      <a:latin typeface="Cambria Math" panose="02040503050406030204" pitchFamily="18" charset="0"/>
                                      <a:ea typeface="+mn-ea"/>
                                      <a:cs typeface="+mn-cs"/>
                                    </a:rPr>
                                    <m:t>𝑇</m:t>
                                  </m:r>
                                  <m:d>
                                    <m:dPr>
                                      <m:ctrlPr>
                                        <a:rPr lang="en-US" sz="1200" i="1" kern="1200">
                                          <a:solidFill>
                                            <a:srgbClr val="000000"/>
                                          </a:solidFill>
                                          <a:effectLst/>
                                          <a:latin typeface="Cambria Math" panose="02040503050406030204" pitchFamily="18" charset="0"/>
                                          <a:ea typeface="+mn-ea"/>
                                          <a:cs typeface="+mn-cs"/>
                                        </a:rPr>
                                      </m:ctrlPr>
                                    </m:dPr>
                                    <m:e>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𝑥</m:t>
                                          </m:r>
                                        </m:e>
                                        <m:sub>
                                          <m:r>
                                            <a:rPr lang="en-US" sz="1200" i="1" kern="1200">
                                              <a:solidFill>
                                                <a:srgbClr val="000000"/>
                                              </a:solidFill>
                                              <a:effectLst/>
                                              <a:latin typeface="Cambria Math" panose="02040503050406030204" pitchFamily="18" charset="0"/>
                                              <a:ea typeface="+mn-ea"/>
                                              <a:cs typeface="+mn-cs"/>
                                            </a:rPr>
                                            <m:t>𝑝</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𝑦</m:t>
                                          </m:r>
                                        </m:e>
                                        <m:sub>
                                          <m:r>
                                            <a:rPr lang="en-US" sz="1200" i="1" kern="1200">
                                              <a:solidFill>
                                                <a:srgbClr val="000000"/>
                                              </a:solidFill>
                                              <a:effectLst/>
                                              <a:latin typeface="Cambria Math" panose="02040503050406030204" pitchFamily="18" charset="0"/>
                                              <a:ea typeface="+mn-ea"/>
                                              <a:cs typeface="+mn-cs"/>
                                            </a:rPr>
                                            <m:t>𝑝</m:t>
                                          </m:r>
                                        </m:sub>
                                      </m:sSub>
                                    </m:e>
                                  </m:d>
                                  <m:r>
                                    <a:rPr lang="en-US" sz="1200" kern="1200">
                                      <a:solidFill>
                                        <a:srgbClr val="000000"/>
                                      </a:solidFill>
                                      <a:effectLst/>
                                      <a:latin typeface="Cambria Math" panose="02040503050406030204" pitchFamily="18" charset="0"/>
                                      <a:ea typeface="+mn-ea"/>
                                      <a:cs typeface="+mn-cs"/>
                                    </a:rPr>
                                    <m:t>𝛻</m:t>
                                  </m:r>
                                  <m:r>
                                    <a:rPr lang="en-US" sz="1200" i="1" kern="1200">
                                      <a:solidFill>
                                        <a:srgbClr val="000000"/>
                                      </a:solidFill>
                                      <a:effectLst/>
                                      <a:latin typeface="Cambria Math" panose="02040503050406030204" pitchFamily="18" charset="0"/>
                                      <a:ea typeface="+mn-ea"/>
                                      <a:cs typeface="+mn-cs"/>
                                    </a:rPr>
                                    <m:t>h</m:t>
                                  </m:r>
                                  <m:d>
                                    <m:dPr>
                                      <m:ctrlPr>
                                        <a:rPr lang="en-US" sz="1200" i="1" kern="1200">
                                          <a:solidFill>
                                            <a:srgbClr val="000000"/>
                                          </a:solidFill>
                                          <a:effectLst/>
                                          <a:latin typeface="Cambria Math" panose="02040503050406030204" pitchFamily="18" charset="0"/>
                                          <a:ea typeface="+mn-ea"/>
                                          <a:cs typeface="+mn-cs"/>
                                        </a:rPr>
                                      </m:ctrlPr>
                                    </m:dPr>
                                    <m:e>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𝑥</m:t>
                                          </m:r>
                                        </m:e>
                                        <m:sub>
                                          <m:r>
                                            <a:rPr lang="en-US" sz="1200" i="1" kern="1200">
                                              <a:solidFill>
                                                <a:srgbClr val="000000"/>
                                              </a:solidFill>
                                              <a:effectLst/>
                                              <a:latin typeface="Cambria Math" panose="02040503050406030204" pitchFamily="18" charset="0"/>
                                              <a:ea typeface="+mn-ea"/>
                                              <a:cs typeface="+mn-cs"/>
                                            </a:rPr>
                                            <m:t>𝑝</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𝑦</m:t>
                                          </m:r>
                                        </m:e>
                                        <m:sub>
                                          <m:r>
                                            <a:rPr lang="en-US" sz="1200" i="1" kern="1200">
                                              <a:solidFill>
                                                <a:srgbClr val="000000"/>
                                              </a:solidFill>
                                              <a:effectLst/>
                                              <a:latin typeface="Cambria Math" panose="02040503050406030204" pitchFamily="18" charset="0"/>
                                              <a:ea typeface="+mn-ea"/>
                                              <a:cs typeface="+mn-cs"/>
                                            </a:rPr>
                                            <m:t>𝑝</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𝑡</m:t>
                                          </m:r>
                                        </m:e>
                                        <m:sub>
                                          <m:r>
                                            <a:rPr lang="en-US" sz="1200" i="1" kern="1200">
                                              <a:solidFill>
                                                <a:srgbClr val="000000"/>
                                              </a:solidFill>
                                              <a:effectLst/>
                                              <a:latin typeface="Cambria Math" panose="02040503050406030204" pitchFamily="18" charset="0"/>
                                              <a:ea typeface="+mn-ea"/>
                                              <a:cs typeface="+mn-cs"/>
                                            </a:rPr>
                                            <m:t>𝑝</m:t>
                                          </m:r>
                                        </m:sub>
                                      </m:sSub>
                                    </m:e>
                                  </m:d>
                                </m:e>
                              </m:d>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𝑄</m:t>
                                  </m:r>
                                </m:e>
                                <m:sub>
                                  <m:r>
                                    <a:rPr lang="en-US" sz="1200" i="1" kern="1200">
                                      <a:solidFill>
                                        <a:srgbClr val="000000"/>
                                      </a:solidFill>
                                      <a:effectLst/>
                                      <a:latin typeface="Cambria Math" panose="02040503050406030204" pitchFamily="18" charset="0"/>
                                      <a:ea typeface="+mn-ea"/>
                                      <a:cs typeface="+mn-cs"/>
                                    </a:rPr>
                                    <m:t>𝑝</m:t>
                                  </m:r>
                                </m:sub>
                              </m:sSub>
                              <m:r>
                                <a:rPr lang="en-US" sz="1200" i="1" kern="1200">
                                  <a:solidFill>
                                    <a:srgbClr val="000000"/>
                                  </a:solidFill>
                                  <a:effectLst/>
                                  <a:latin typeface="Cambria Math" panose="02040503050406030204" pitchFamily="18" charset="0"/>
                                  <a:ea typeface="+mn-ea"/>
                                  <a:cs typeface="+mn-cs"/>
                                </a:rPr>
                                <m:t>,  </m:t>
                              </m:r>
                            </m:oMath>
                          </a14:m>
                          <a:endParaRPr lang="en-US" sz="1200" i="1" kern="1200" dirty="0">
                            <a:solidFill>
                              <a:srgbClr val="000000"/>
                            </a:solidFill>
                            <a:effectLst/>
                            <a:latin typeface="+mn-lt"/>
                            <a:ea typeface="+mn-ea"/>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r>
                            <a:rPr lang="en-US" sz="1200" b="1" kern="1200" dirty="0">
                              <a:solidFill>
                                <a:srgbClr val="000000"/>
                              </a:solidFill>
                              <a:effectLst/>
                              <a:ea typeface="+mn-ea"/>
                              <a:cs typeface="+mn-cs"/>
                            </a:rPr>
                            <a:t> </a:t>
                          </a:r>
                          <a14:m>
                            <m:oMath xmlns:m="http://schemas.openxmlformats.org/officeDocument/2006/math">
                              <m:r>
                                <a:rPr lang="en-US" sz="1200" b="1" i="1" kern="1200" smtClean="0">
                                  <a:solidFill>
                                    <a:srgbClr val="000000"/>
                                  </a:solidFill>
                                  <a:effectLst/>
                                  <a:latin typeface="Cambria Math" panose="02040503050406030204" pitchFamily="18" charset="0"/>
                                  <a:ea typeface="+mn-ea"/>
                                  <a:cs typeface="+mn-cs"/>
                                </a:rPr>
                                <m:t>𝐧</m:t>
                              </m:r>
                              <m:r>
                                <a:rPr lang="en-US" sz="1200" b="1" kern="1200">
                                  <a:solidFill>
                                    <a:srgbClr val="000000"/>
                                  </a:solidFill>
                                  <a:effectLst/>
                                  <a:latin typeface="Cambria Math" panose="02040503050406030204" pitchFamily="18" charset="0"/>
                                  <a:ea typeface="+mn-ea"/>
                                  <a:cs typeface="+mn-cs"/>
                                </a:rPr>
                                <m:t>∙</m:t>
                              </m:r>
                              <m:r>
                                <a:rPr lang="en-US" sz="1200" kern="1200">
                                  <a:solidFill>
                                    <a:srgbClr val="000000"/>
                                  </a:solidFill>
                                  <a:effectLst/>
                                  <a:latin typeface="Cambria Math" panose="02040503050406030204" pitchFamily="18" charset="0"/>
                                  <a:ea typeface="+mn-ea"/>
                                  <a:cs typeface="+mn-cs"/>
                                </a:rPr>
                                <m:t>𝛻</m:t>
                              </m:r>
                              <m:r>
                                <a:rPr lang="en-US" sz="1200" i="1" kern="1200">
                                  <a:solidFill>
                                    <a:srgbClr val="000000"/>
                                  </a:solidFill>
                                  <a:effectLst/>
                                  <a:latin typeface="Cambria Math" panose="02040503050406030204" pitchFamily="18" charset="0"/>
                                  <a:ea typeface="+mn-ea"/>
                                  <a:cs typeface="+mn-cs"/>
                                </a:rPr>
                                <m:t>h</m:t>
                              </m:r>
                              <m:d>
                                <m:dPr>
                                  <m:ctrlPr>
                                    <a:rPr lang="en-US" sz="1200" i="1" kern="1200">
                                      <a:solidFill>
                                        <a:srgbClr val="000000"/>
                                      </a:solidFill>
                                      <a:effectLst/>
                                      <a:latin typeface="Cambria Math" panose="02040503050406030204" pitchFamily="18" charset="0"/>
                                      <a:ea typeface="+mn-ea"/>
                                      <a:cs typeface="+mn-cs"/>
                                    </a:rPr>
                                  </m:ctrlPr>
                                </m:dPr>
                                <m:e>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𝑥</m:t>
                                      </m:r>
                                    </m:e>
                                    <m:sub>
                                      <m:r>
                                        <a:rPr lang="en-US" sz="1200" i="1" kern="1200">
                                          <a:solidFill>
                                            <a:srgbClr val="000000"/>
                                          </a:solidFill>
                                          <a:effectLst/>
                                          <a:latin typeface="Cambria Math" panose="02040503050406030204" pitchFamily="18" charset="0"/>
                                          <a:ea typeface="+mn-ea"/>
                                          <a:cs typeface="+mn-cs"/>
                                        </a:rPr>
                                        <m:t>𝑁</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𝑦</m:t>
                                      </m:r>
                                    </m:e>
                                    <m:sub>
                                      <m:r>
                                        <a:rPr lang="en-US" sz="1200" i="1" kern="1200">
                                          <a:solidFill>
                                            <a:srgbClr val="000000"/>
                                          </a:solidFill>
                                          <a:effectLst/>
                                          <a:latin typeface="Cambria Math" panose="02040503050406030204" pitchFamily="18" charset="0"/>
                                          <a:ea typeface="+mn-ea"/>
                                          <a:cs typeface="+mn-cs"/>
                                        </a:rPr>
                                        <m:t>𝑁</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𝑡</m:t>
                                      </m:r>
                                    </m:e>
                                    <m:sub>
                                      <m:r>
                                        <a:rPr lang="en-US" sz="1200" i="1" kern="1200">
                                          <a:solidFill>
                                            <a:srgbClr val="000000"/>
                                          </a:solidFill>
                                          <a:effectLst/>
                                          <a:latin typeface="Cambria Math" panose="02040503050406030204" pitchFamily="18" charset="0"/>
                                          <a:ea typeface="+mn-ea"/>
                                          <a:cs typeface="+mn-cs"/>
                                        </a:rPr>
                                        <m:t>𝑁</m:t>
                                      </m:r>
                                    </m:sub>
                                  </m:sSub>
                                </m:e>
                              </m:d>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𝑞</m:t>
                                  </m:r>
                                </m:e>
                                <m:sub>
                                  <m:r>
                                    <a:rPr lang="en-US" sz="1200" i="1" kern="1200">
                                      <a:solidFill>
                                        <a:srgbClr val="000000"/>
                                      </a:solidFill>
                                      <a:effectLst/>
                                      <a:latin typeface="Cambria Math" panose="02040503050406030204" pitchFamily="18" charset="0"/>
                                      <a:ea typeface="+mn-ea"/>
                                      <a:cs typeface="+mn-cs"/>
                                    </a:rPr>
                                    <m:t>𝑁</m:t>
                                  </m:r>
                                </m:sub>
                              </m:sSub>
                              <m:r>
                                <a:rPr lang="en-US" sz="1200" i="1" kern="1200">
                                  <a:solidFill>
                                    <a:srgbClr val="000000"/>
                                  </a:solidFill>
                                  <a:effectLst/>
                                  <a:latin typeface="Cambria Math" panose="02040503050406030204" pitchFamily="18" charset="0"/>
                                  <a:ea typeface="+mn-ea"/>
                                  <a:cs typeface="+mn-cs"/>
                                </a:rPr>
                                <m:t>, </m:t>
                              </m:r>
                            </m:oMath>
                          </a14:m>
                          <a:endParaRPr lang="en-US" sz="1200" i="1" kern="1200" dirty="0">
                            <a:solidFill>
                              <a:srgbClr val="000000"/>
                            </a:solidFill>
                            <a:effectLst/>
                            <a:latin typeface="+mn-lt"/>
                            <a:ea typeface="+mn-ea"/>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r>
                            <a:rPr lang="en-US" sz="1200" kern="1200" dirty="0">
                              <a:solidFill>
                                <a:srgbClr val="000000"/>
                              </a:solidFill>
                              <a:effectLst/>
                              <a:ea typeface="+mn-ea"/>
                              <a:cs typeface="+mn-cs"/>
                            </a:rPr>
                            <a:t> </a:t>
                          </a:r>
                          <a14:m>
                            <m:oMath xmlns:m="http://schemas.openxmlformats.org/officeDocument/2006/math">
                              <m:r>
                                <a:rPr lang="en-US" sz="1200" i="1" kern="1200" smtClean="0">
                                  <a:solidFill>
                                    <a:srgbClr val="000000"/>
                                  </a:solidFill>
                                  <a:effectLst/>
                                  <a:latin typeface="Cambria Math" panose="02040503050406030204" pitchFamily="18" charset="0"/>
                                  <a:ea typeface="+mn-ea"/>
                                  <a:cs typeface="+mn-cs"/>
                                </a:rPr>
                                <m:t>h</m:t>
                              </m:r>
                              <m:d>
                                <m:dPr>
                                  <m:ctrlPr>
                                    <a:rPr lang="en-US" sz="1200" i="1" kern="1200">
                                      <a:solidFill>
                                        <a:srgbClr val="000000"/>
                                      </a:solidFill>
                                      <a:effectLst/>
                                      <a:latin typeface="Cambria Math" panose="02040503050406030204" pitchFamily="18" charset="0"/>
                                      <a:ea typeface="+mn-ea"/>
                                      <a:cs typeface="+mn-cs"/>
                                    </a:rPr>
                                  </m:ctrlPr>
                                </m:dPr>
                                <m:e>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𝑥</m:t>
                                      </m:r>
                                    </m:e>
                                    <m:sub>
                                      <m:r>
                                        <a:rPr lang="en-US" sz="1200" i="1" kern="1200">
                                          <a:solidFill>
                                            <a:srgbClr val="000000"/>
                                          </a:solidFill>
                                          <a:effectLst/>
                                          <a:latin typeface="Cambria Math" panose="02040503050406030204" pitchFamily="18" charset="0"/>
                                          <a:ea typeface="+mn-ea"/>
                                          <a:cs typeface="+mn-cs"/>
                                        </a:rPr>
                                        <m:t>𝐷</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𝑦</m:t>
                                      </m:r>
                                    </m:e>
                                    <m:sub>
                                      <m:r>
                                        <a:rPr lang="en-US" sz="1200" i="1" kern="1200">
                                          <a:solidFill>
                                            <a:srgbClr val="000000"/>
                                          </a:solidFill>
                                          <a:effectLst/>
                                          <a:latin typeface="Cambria Math" panose="02040503050406030204" pitchFamily="18" charset="0"/>
                                          <a:ea typeface="+mn-ea"/>
                                          <a:cs typeface="+mn-cs"/>
                                        </a:rPr>
                                        <m:t>𝐷</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𝑡</m:t>
                                      </m:r>
                                    </m:e>
                                    <m:sub>
                                      <m:r>
                                        <a:rPr lang="en-US" sz="1200" i="1" kern="1200">
                                          <a:solidFill>
                                            <a:srgbClr val="000000"/>
                                          </a:solidFill>
                                          <a:effectLst/>
                                          <a:latin typeface="Cambria Math" panose="02040503050406030204" pitchFamily="18" charset="0"/>
                                          <a:ea typeface="+mn-ea"/>
                                          <a:cs typeface="+mn-cs"/>
                                        </a:rPr>
                                        <m:t>𝐷</m:t>
                                      </m:r>
                                    </m:sub>
                                  </m:sSub>
                                </m:e>
                              </m:d>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h</m:t>
                                  </m:r>
                                </m:e>
                                <m:sub>
                                  <m:r>
                                    <a:rPr lang="en-US" sz="1200" i="1" kern="1200">
                                      <a:solidFill>
                                        <a:srgbClr val="000000"/>
                                      </a:solidFill>
                                      <a:effectLst/>
                                      <a:latin typeface="Cambria Math" panose="02040503050406030204" pitchFamily="18" charset="0"/>
                                      <a:ea typeface="+mn-ea"/>
                                      <a:cs typeface="+mn-cs"/>
                                    </a:rPr>
                                    <m:t>𝐷</m:t>
                                  </m:r>
                                </m:sub>
                              </m:sSub>
                              <m:r>
                                <a:rPr lang="en-US" sz="1200" i="1" kern="1200">
                                  <a:solidFill>
                                    <a:srgbClr val="000000"/>
                                  </a:solidFill>
                                  <a:effectLst/>
                                  <a:latin typeface="Cambria Math" panose="02040503050406030204" pitchFamily="18" charset="0"/>
                                  <a:ea typeface="+mn-ea"/>
                                  <a:cs typeface="+mn-cs"/>
                                </a:rPr>
                                <m:t>,     </m:t>
                              </m:r>
                            </m:oMath>
                          </a14:m>
                          <a:endParaRPr lang="en-US" sz="1200" i="1" kern="1200" dirty="0">
                            <a:solidFill>
                              <a:srgbClr val="000000"/>
                            </a:solidFill>
                            <a:effectLst/>
                            <a:latin typeface="+mn-lt"/>
                            <a:ea typeface="+mn-ea"/>
                            <a:cs typeface="+mn-cs"/>
                          </a:endParaRPr>
                        </a:p>
                        <a:p>
                          <a:pPr marL="0" marR="0" lvl="0" indent="0" algn="l" defTabSz="685800" rtl="0" eaLnBrk="1" fontAlgn="auto" latinLnBrk="0" hangingPunct="1">
                            <a:lnSpc>
                              <a:spcPct val="150000"/>
                            </a:lnSpc>
                            <a:spcBef>
                              <a:spcPts val="0"/>
                            </a:spcBef>
                            <a:spcAft>
                              <a:spcPts val="0"/>
                            </a:spcAft>
                            <a:buClrTx/>
                            <a:buSzTx/>
                            <a:buFontTx/>
                            <a:buNone/>
                            <a:tabLst/>
                            <a:defRPr/>
                          </a:pPr>
                          <a:r>
                            <a:rPr lang="en-US" sz="1200" kern="1200" dirty="0">
                              <a:solidFill>
                                <a:srgbClr val="000000"/>
                              </a:solidFill>
                              <a:effectLst/>
                              <a:ea typeface="+mn-ea"/>
                              <a:cs typeface="+mn-cs"/>
                            </a:rPr>
                            <a:t> </a:t>
                          </a:r>
                          <a14:m>
                            <m:oMath xmlns:m="http://schemas.openxmlformats.org/officeDocument/2006/math">
                              <m:r>
                                <a:rPr lang="en-US" sz="1200" i="1" kern="1200" smtClean="0">
                                  <a:solidFill>
                                    <a:srgbClr val="000000"/>
                                  </a:solidFill>
                                  <a:effectLst/>
                                  <a:latin typeface="Cambria Math" panose="02040503050406030204" pitchFamily="18" charset="0"/>
                                  <a:ea typeface="+mn-ea"/>
                                  <a:cs typeface="+mn-cs"/>
                                </a:rPr>
                                <m:t>h</m:t>
                              </m:r>
                              <m:d>
                                <m:dPr>
                                  <m:ctrlPr>
                                    <a:rPr lang="en-US" sz="1200" i="1" kern="1200">
                                      <a:solidFill>
                                        <a:srgbClr val="000000"/>
                                      </a:solidFill>
                                      <a:effectLst/>
                                      <a:latin typeface="Cambria Math" panose="02040503050406030204" pitchFamily="18" charset="0"/>
                                      <a:ea typeface="+mn-ea"/>
                                      <a:cs typeface="+mn-cs"/>
                                    </a:rPr>
                                  </m:ctrlPr>
                                </m:dPr>
                                <m:e>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𝑥</m:t>
                                      </m:r>
                                    </m:e>
                                    <m:sub>
                                      <m:r>
                                        <a:rPr lang="en-US" sz="1200" i="1" kern="1200">
                                          <a:solidFill>
                                            <a:srgbClr val="000000"/>
                                          </a:solidFill>
                                          <a:effectLst/>
                                          <a:latin typeface="Cambria Math" panose="02040503050406030204" pitchFamily="18" charset="0"/>
                                          <a:ea typeface="+mn-ea"/>
                                          <a:cs typeface="+mn-cs"/>
                                        </a:rPr>
                                        <m:t>𝑖𝑛𝑖𝑡</m:t>
                                      </m:r>
                                    </m:sub>
                                  </m:sSub>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𝑦</m:t>
                                      </m:r>
                                    </m:e>
                                    <m:sub>
                                      <m:r>
                                        <a:rPr lang="en-US" sz="1200" i="1" kern="1200">
                                          <a:solidFill>
                                            <a:srgbClr val="000000"/>
                                          </a:solidFill>
                                          <a:effectLst/>
                                          <a:latin typeface="Cambria Math" panose="02040503050406030204" pitchFamily="18" charset="0"/>
                                          <a:ea typeface="+mn-ea"/>
                                          <a:cs typeface="+mn-cs"/>
                                        </a:rPr>
                                        <m:t>𝑖𝑛𝑖𝑡</m:t>
                                      </m:r>
                                    </m:sub>
                                  </m:sSub>
                                  <m:r>
                                    <a:rPr lang="en-US" sz="1200" i="1" kern="1200">
                                      <a:solidFill>
                                        <a:srgbClr val="000000"/>
                                      </a:solidFill>
                                      <a:effectLst/>
                                      <a:latin typeface="Cambria Math" panose="02040503050406030204" pitchFamily="18" charset="0"/>
                                      <a:ea typeface="+mn-ea"/>
                                      <a:cs typeface="+mn-cs"/>
                                    </a:rPr>
                                    <m:t>,0</m:t>
                                  </m:r>
                                </m:e>
                              </m:d>
                              <m:r>
                                <a:rPr lang="en-US" sz="1200" i="1" kern="1200">
                                  <a:solidFill>
                                    <a:srgbClr val="000000"/>
                                  </a:solidFill>
                                  <a:effectLst/>
                                  <a:latin typeface="Cambria Math" panose="02040503050406030204" pitchFamily="18" charset="0"/>
                                  <a:ea typeface="+mn-ea"/>
                                  <a:cs typeface="+mn-cs"/>
                                </a:rPr>
                                <m:t>=</m:t>
                              </m:r>
                              <m:sSub>
                                <m:sSubPr>
                                  <m:ctrlPr>
                                    <a:rPr lang="en-US" sz="1200" i="1" kern="1200">
                                      <a:solidFill>
                                        <a:srgbClr val="000000"/>
                                      </a:solidFill>
                                      <a:effectLst/>
                                      <a:latin typeface="Cambria Math" panose="02040503050406030204" pitchFamily="18" charset="0"/>
                                      <a:ea typeface="+mn-ea"/>
                                      <a:cs typeface="+mn-cs"/>
                                    </a:rPr>
                                  </m:ctrlPr>
                                </m:sSubPr>
                                <m:e>
                                  <m:r>
                                    <a:rPr lang="en-US" sz="1200" i="1" kern="1200">
                                      <a:solidFill>
                                        <a:srgbClr val="000000"/>
                                      </a:solidFill>
                                      <a:effectLst/>
                                      <a:latin typeface="Cambria Math" panose="02040503050406030204" pitchFamily="18" charset="0"/>
                                      <a:ea typeface="+mn-ea"/>
                                      <a:cs typeface="+mn-cs"/>
                                    </a:rPr>
                                    <m:t>h</m:t>
                                  </m:r>
                                </m:e>
                                <m:sub>
                                  <m:r>
                                    <a:rPr lang="en-US" sz="1200" i="1" kern="1200">
                                      <a:solidFill>
                                        <a:srgbClr val="000000"/>
                                      </a:solidFill>
                                      <a:effectLst/>
                                      <a:latin typeface="Cambria Math" panose="02040503050406030204" pitchFamily="18" charset="0"/>
                                      <a:ea typeface="+mn-ea"/>
                                      <a:cs typeface="+mn-cs"/>
                                    </a:rPr>
                                    <m:t>𝑖𝑛𝑖𝑡</m:t>
                                  </m:r>
                                </m:sub>
                              </m:sSub>
                              <m:r>
                                <a:rPr lang="en-US" sz="1200" i="1" kern="1200">
                                  <a:solidFill>
                                    <a:srgbClr val="000000"/>
                                  </a:solidFill>
                                  <a:effectLst/>
                                  <a:latin typeface="Cambria Math" panose="02040503050406030204" pitchFamily="18" charset="0"/>
                                  <a:ea typeface="+mn-ea"/>
                                  <a:cs typeface="+mn-cs"/>
                                </a:rPr>
                                <m:t>,     </m:t>
                              </m:r>
                            </m:oMath>
                          </a14:m>
                          <a:endParaRPr lang="en-US" sz="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69819646"/>
                      </a:ext>
                    </a:extLst>
                  </a:tr>
                </a:tbl>
              </a:graphicData>
            </a:graphic>
          </p:graphicFrame>
        </mc:Choice>
        <mc:Fallback xmlns="">
          <p:graphicFrame>
            <p:nvGraphicFramePr>
              <p:cNvPr id="37" name="Table 36">
                <a:extLst>
                  <a:ext uri="{FF2B5EF4-FFF2-40B4-BE49-F238E27FC236}">
                    <a16:creationId xmlns:a16="http://schemas.microsoft.com/office/drawing/2014/main" id="{3B8ADC4F-425A-4922-9580-8D9F055790E5}"/>
                  </a:ext>
                </a:extLst>
              </p:cNvPr>
              <p:cNvGraphicFramePr>
                <a:graphicFrameLocks noGrp="1"/>
              </p:cNvGraphicFramePr>
              <p:nvPr>
                <p:extLst>
                  <p:ext uri="{D42A27DB-BD31-4B8C-83A1-F6EECF244321}">
                    <p14:modId xmlns:p14="http://schemas.microsoft.com/office/powerpoint/2010/main" val="1719125090"/>
                  </p:ext>
                </p:extLst>
              </p:nvPr>
            </p:nvGraphicFramePr>
            <p:xfrm>
              <a:off x="2090083" y="4289932"/>
              <a:ext cx="3607856" cy="1647254"/>
            </p:xfrm>
            <a:graphic>
              <a:graphicData uri="http://schemas.openxmlformats.org/drawingml/2006/table">
                <a:tbl>
                  <a:tblPr bandRow="1"/>
                  <a:tblGrid>
                    <a:gridCol w="3607856">
                      <a:extLst>
                        <a:ext uri="{9D8B030D-6E8A-4147-A177-3AD203B41FA5}">
                          <a16:colId xmlns:a16="http://schemas.microsoft.com/office/drawing/2014/main" val="3077558440"/>
                        </a:ext>
                      </a:extLst>
                    </a:gridCol>
                  </a:tblGrid>
                  <a:tr h="1647254">
                    <a:tc>
                      <a:txBody>
                        <a:bodyPr/>
                        <a:lstStyle/>
                        <a:p>
                          <a:endParaRPr lang="en-US"/>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8"/>
                          <a:stretch>
                            <a:fillRect b="-2952"/>
                          </a:stretch>
                        </a:blipFill>
                      </a:tcPr>
                    </a:tc>
                    <a:extLst>
                      <a:ext uri="{0D108BD9-81ED-4DB2-BD59-A6C34878D82A}">
                        <a16:rowId xmlns:a16="http://schemas.microsoft.com/office/drawing/2014/main" val="3669819646"/>
                      </a:ext>
                    </a:extLst>
                  </a:tr>
                </a:tbl>
              </a:graphicData>
            </a:graphic>
          </p:graphicFrame>
        </mc:Fallback>
      </mc:AlternateContent>
      <p:sp>
        <p:nvSpPr>
          <p:cNvPr id="40" name="TextBox 39">
            <a:extLst>
              <a:ext uri="{FF2B5EF4-FFF2-40B4-BE49-F238E27FC236}">
                <a16:creationId xmlns:a16="http://schemas.microsoft.com/office/drawing/2014/main" id="{11E0B90E-F7E3-458E-88AD-F299A0BA09B6}"/>
              </a:ext>
            </a:extLst>
          </p:cNvPr>
          <p:cNvSpPr txBox="1"/>
          <p:nvPr/>
        </p:nvSpPr>
        <p:spPr>
          <a:xfrm>
            <a:off x="111553" y="4339347"/>
            <a:ext cx="1978530" cy="767005"/>
          </a:xfrm>
          <a:prstGeom prst="rect">
            <a:avLst/>
          </a:prstGeom>
          <a:noFill/>
        </p:spPr>
        <p:txBody>
          <a:bodyPr wrap="square" rtlCol="0">
            <a:spAutoFit/>
          </a:bodyPr>
          <a:lstStyle/>
          <a:p>
            <a:pPr>
              <a:lnSpc>
                <a:spcPct val="150000"/>
              </a:lnSpc>
              <a:spcAft>
                <a:spcPts val="1200"/>
              </a:spcAft>
            </a:pPr>
            <a:r>
              <a:rPr lang="en-US" sz="1200" dirty="0">
                <a:solidFill>
                  <a:srgbClr val="000000"/>
                </a:solidFill>
                <a:latin typeface="Times New Roman" panose="02020603050405020304" pitchFamily="18" charset="0"/>
                <a:cs typeface="Times New Roman" panose="02020603050405020304" pitchFamily="18" charset="0"/>
              </a:rPr>
              <a:t>PDE for non-pumping grid</a:t>
            </a:r>
          </a:p>
          <a:p>
            <a:pPr>
              <a:lnSpc>
                <a:spcPct val="150000"/>
              </a:lnSpc>
              <a:spcAft>
                <a:spcPts val="1200"/>
              </a:spcAft>
            </a:pPr>
            <a:r>
              <a:rPr lang="en-US" sz="1200" dirty="0">
                <a:solidFill>
                  <a:srgbClr val="000000"/>
                </a:solidFill>
                <a:latin typeface="Times New Roman" panose="02020603050405020304" pitchFamily="18" charset="0"/>
                <a:cs typeface="Times New Roman" panose="02020603050405020304" pitchFamily="18" charset="0"/>
              </a:rPr>
              <a:t>PDE for pumping grid</a:t>
            </a:r>
          </a:p>
        </p:txBody>
      </p:sp>
      <p:sp>
        <p:nvSpPr>
          <p:cNvPr id="42" name="Rectangle 41">
            <a:extLst>
              <a:ext uri="{FF2B5EF4-FFF2-40B4-BE49-F238E27FC236}">
                <a16:creationId xmlns:a16="http://schemas.microsoft.com/office/drawing/2014/main" id="{6E03E31D-36D2-40E7-9EFF-E8BEBB243ADF}"/>
              </a:ext>
            </a:extLst>
          </p:cNvPr>
          <p:cNvSpPr/>
          <p:nvPr/>
        </p:nvSpPr>
        <p:spPr>
          <a:xfrm>
            <a:off x="111552" y="5162615"/>
            <a:ext cx="2205562" cy="774571"/>
          </a:xfrm>
          <a:prstGeom prst="rect">
            <a:avLst/>
          </a:prstGeom>
        </p:spPr>
        <p:txBody>
          <a:bodyPr wrap="square">
            <a:spAutoFit/>
          </a:bodyPr>
          <a:lstStyle/>
          <a:p>
            <a:pPr>
              <a:spcAft>
                <a:spcPts val="500"/>
              </a:spcAft>
            </a:pPr>
            <a:r>
              <a:rPr lang="en-US" sz="1200" dirty="0">
                <a:solidFill>
                  <a:srgbClr val="000000"/>
                </a:solidFill>
                <a:latin typeface="Times New Roman" panose="02020603050405020304" pitchFamily="18" charset="0"/>
                <a:cs typeface="Times New Roman" panose="02020603050405020304" pitchFamily="18" charset="0"/>
              </a:rPr>
              <a:t>Neumann Boundary Condition</a:t>
            </a:r>
          </a:p>
          <a:p>
            <a:pPr>
              <a:spcAft>
                <a:spcPts val="500"/>
              </a:spcAft>
            </a:pPr>
            <a:r>
              <a:rPr lang="en-US" sz="1200" dirty="0">
                <a:solidFill>
                  <a:srgbClr val="000000"/>
                </a:solidFill>
                <a:latin typeface="Times New Roman" panose="02020603050405020304" pitchFamily="18" charset="0"/>
                <a:cs typeface="Times New Roman" panose="02020603050405020304" pitchFamily="18" charset="0"/>
              </a:rPr>
              <a:t>Dirichlet Boundary Condition</a:t>
            </a:r>
          </a:p>
          <a:p>
            <a:pPr>
              <a:spcAft>
                <a:spcPts val="500"/>
              </a:spcAft>
            </a:pPr>
            <a:r>
              <a:rPr lang="en-US" sz="1200" dirty="0">
                <a:solidFill>
                  <a:srgbClr val="000000"/>
                </a:solidFill>
                <a:latin typeface="Times New Roman" panose="02020603050405020304" pitchFamily="18" charset="0"/>
                <a:cs typeface="Times New Roman" panose="02020603050405020304" pitchFamily="18" charset="0"/>
              </a:rPr>
              <a:t>Initial Condition</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712AD49-09D0-403E-94FF-670BE98ACD0A}"/>
                  </a:ext>
                </a:extLst>
              </p:cNvPr>
              <p:cNvSpPr/>
              <p:nvPr/>
            </p:nvSpPr>
            <p:spPr>
              <a:xfrm>
                <a:off x="5310613" y="4300305"/>
                <a:ext cx="2205562" cy="1696234"/>
              </a:xfrm>
              <a:prstGeom prst="rect">
                <a:avLst/>
              </a:prstGeom>
            </p:spPr>
            <p:txBody>
              <a:bodyPr wrap="square">
                <a:spAutoFit/>
              </a:bodyPr>
              <a:lstStyle/>
              <a:p>
                <a:pPr>
                  <a:lnSpc>
                    <a:spcPct val="150000"/>
                  </a:lnSpc>
                  <a:spcBef>
                    <a:spcPts val="600"/>
                  </a:spcBef>
                  <a:spcAft>
                    <a:spcPts val="600"/>
                  </a:spcAft>
                </a:pPr>
                <a:r>
                  <a:rPr lang="en-US" sz="1200" dirty="0">
                    <a:solidFill>
                      <a:srgbClr val="000000"/>
                    </a:solidFill>
                  </a:rPr>
                  <a:t> </a:t>
                </a:r>
                <a14:m>
                  <m:oMath xmlns:m="http://schemas.openxmlformats.org/officeDocument/2006/math">
                    <m:d>
                      <m:dPr>
                        <m:ctrlPr>
                          <a:rPr lang="en-US" sz="1200" i="1" smtClean="0">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𝑒</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𝑦</m:t>
                            </m:r>
                          </m:e>
                          <m:sub>
                            <m:r>
                              <a:rPr lang="en-US" sz="1200" i="1">
                                <a:solidFill>
                                  <a:srgbClr val="000000"/>
                                </a:solidFill>
                                <a:latin typeface="Cambria Math" panose="02040503050406030204" pitchFamily="18" charset="0"/>
                              </a:rPr>
                              <m:t>𝑒</m:t>
                            </m:r>
                          </m:sub>
                        </m:sSub>
                      </m:e>
                    </m:d>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𝛺</m:t>
                    </m:r>
                    <m:r>
                      <a:rPr lang="en-US" sz="1200" i="1">
                        <a:solidFill>
                          <a:srgbClr val="000000"/>
                        </a:solidFill>
                        <a:latin typeface="Cambria Math" panose="02040503050406030204" pitchFamily="18" charset="0"/>
                      </a:rPr>
                      <m:t>, </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𝑡</m:t>
                        </m:r>
                      </m:e>
                      <m:sub>
                        <m:r>
                          <a:rPr lang="en-US" sz="1200" i="1">
                            <a:solidFill>
                              <a:srgbClr val="000000"/>
                            </a:solidFill>
                            <a:latin typeface="Cambria Math" panose="02040503050406030204" pitchFamily="18" charset="0"/>
                          </a:rPr>
                          <m:t>𝑒</m:t>
                        </m:r>
                      </m:sub>
                    </m:sSub>
                    <m:r>
                      <a:rPr lang="en-US" sz="1200" i="1">
                        <a:solidFill>
                          <a:srgbClr val="000000"/>
                        </a:solidFill>
                        <a:latin typeface="Cambria Math" panose="02040503050406030204" pitchFamily="18" charset="0"/>
                      </a:rPr>
                      <m:t>∈</m:t>
                    </m:r>
                    <m:d>
                      <m:dPr>
                        <m:endChr m:val="]"/>
                        <m:ctrlPr>
                          <a:rPr lang="en-US" sz="1200" i="1">
                            <a:solidFill>
                              <a:srgbClr val="000000"/>
                            </a:solidFill>
                            <a:latin typeface="Cambria Math" panose="02040503050406030204" pitchFamily="18" charset="0"/>
                          </a:rPr>
                        </m:ctrlPr>
                      </m:dPr>
                      <m:e>
                        <m:r>
                          <a:rPr lang="en-US" sz="1200" i="1">
                            <a:solidFill>
                              <a:srgbClr val="000000"/>
                            </a:solidFill>
                            <a:latin typeface="Cambria Math" panose="02040503050406030204" pitchFamily="18" charset="0"/>
                          </a:rPr>
                          <m:t>0,</m:t>
                        </m:r>
                        <m:r>
                          <m:rPr>
                            <m:sty m:val="p"/>
                          </m:rPr>
                          <a:rPr lang="en-US" sz="1200">
                            <a:solidFill>
                              <a:srgbClr val="000000"/>
                            </a:solidFill>
                            <a:latin typeface="Cambria Math" panose="02040503050406030204" pitchFamily="18" charset="0"/>
                          </a:rPr>
                          <m:t>T</m:t>
                        </m:r>
                      </m:e>
                    </m:d>
                  </m:oMath>
                </a14:m>
                <a:endParaRPr lang="en-US" sz="1200" dirty="0">
                  <a:solidFill>
                    <a:srgbClr val="000000"/>
                  </a:solidFill>
                </a:endParaRPr>
              </a:p>
              <a:p>
                <a:pPr>
                  <a:lnSpc>
                    <a:spcPct val="150000"/>
                  </a:lnSpc>
                  <a:spcBef>
                    <a:spcPts val="600"/>
                  </a:spcBef>
                  <a:spcAft>
                    <a:spcPts val="600"/>
                  </a:spcAft>
                </a:pPr>
                <a:r>
                  <a:rPr lang="en-US" sz="1200" dirty="0">
                    <a:solidFill>
                      <a:srgbClr val="000000"/>
                    </a:solidFill>
                  </a:rPr>
                  <a:t> (</a:t>
                </a:r>
                <a14:m>
                  <m:oMath xmlns:m="http://schemas.openxmlformats.org/officeDocument/2006/math">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𝑝</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𝑦</m:t>
                        </m:r>
                      </m:e>
                      <m:sub>
                        <m:r>
                          <a:rPr lang="en-US" sz="1200" i="1">
                            <a:solidFill>
                              <a:srgbClr val="000000"/>
                            </a:solidFill>
                            <a:latin typeface="Cambria Math" panose="02040503050406030204" pitchFamily="18" charset="0"/>
                          </a:rPr>
                          <m:t>𝑝</m:t>
                        </m:r>
                      </m:sub>
                    </m:sSub>
                    <m:r>
                      <a:rPr lang="en-US" sz="1200" b="0" i="1" smtClean="0">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𝛺</m:t>
                    </m:r>
                    <m:r>
                      <a:rPr lang="en-US" sz="1200" i="1">
                        <a:solidFill>
                          <a:srgbClr val="000000"/>
                        </a:solidFill>
                        <a:latin typeface="Cambria Math" panose="02040503050406030204" pitchFamily="18" charset="0"/>
                      </a:rPr>
                      <m:t>, </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𝑡</m:t>
                        </m:r>
                      </m:e>
                      <m:sub>
                        <m:r>
                          <a:rPr lang="en-US" sz="1200" i="1">
                            <a:solidFill>
                              <a:srgbClr val="000000"/>
                            </a:solidFill>
                            <a:latin typeface="Cambria Math" panose="02040503050406030204" pitchFamily="18" charset="0"/>
                          </a:rPr>
                          <m:t>𝑝</m:t>
                        </m:r>
                      </m:sub>
                    </m:sSub>
                    <m:r>
                      <a:rPr lang="en-US" sz="1200" i="1">
                        <a:solidFill>
                          <a:srgbClr val="000000"/>
                        </a:solidFill>
                        <a:latin typeface="Cambria Math" panose="02040503050406030204" pitchFamily="18" charset="0"/>
                      </a:rPr>
                      <m:t>∈</m:t>
                    </m:r>
                    <m:d>
                      <m:dPr>
                        <m:endChr m:val="]"/>
                        <m:ctrlPr>
                          <a:rPr lang="en-US" sz="1200" i="1">
                            <a:solidFill>
                              <a:srgbClr val="000000"/>
                            </a:solidFill>
                            <a:latin typeface="Cambria Math" panose="02040503050406030204" pitchFamily="18" charset="0"/>
                          </a:rPr>
                        </m:ctrlPr>
                      </m:dPr>
                      <m:e>
                        <m:r>
                          <a:rPr lang="en-US" sz="1200" i="1">
                            <a:solidFill>
                              <a:srgbClr val="000000"/>
                            </a:solidFill>
                            <a:latin typeface="Cambria Math" panose="02040503050406030204" pitchFamily="18" charset="0"/>
                          </a:rPr>
                          <m:t>0,</m:t>
                        </m:r>
                        <m:r>
                          <m:rPr>
                            <m:sty m:val="p"/>
                          </m:rPr>
                          <a:rPr lang="en-US" sz="1200">
                            <a:solidFill>
                              <a:srgbClr val="000000"/>
                            </a:solidFill>
                            <a:latin typeface="Cambria Math" panose="02040503050406030204" pitchFamily="18" charset="0"/>
                          </a:rPr>
                          <m:t>T</m:t>
                        </m:r>
                      </m:e>
                    </m:d>
                  </m:oMath>
                </a14:m>
                <a:endParaRPr lang="en-US" sz="1200" i="1" dirty="0">
                  <a:solidFill>
                    <a:srgbClr val="000000"/>
                  </a:solidFill>
                  <a:latin typeface="Cambria Math" panose="02040503050406030204" pitchFamily="18" charset="0"/>
                </a:endParaRPr>
              </a:p>
              <a:p>
                <a:pPr>
                  <a:lnSpc>
                    <a:spcPct val="150000"/>
                  </a:lnSpc>
                </a:pPr>
                <a:r>
                  <a:rPr lang="en-US" sz="1200" dirty="0">
                    <a:solidFill>
                      <a:srgbClr val="000000"/>
                    </a:solidFill>
                  </a:rPr>
                  <a:t> </a:t>
                </a:r>
                <a14:m>
                  <m:oMath xmlns:m="http://schemas.openxmlformats.org/officeDocument/2006/math">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𝑁</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𝑦</m:t>
                            </m:r>
                          </m:e>
                          <m:sub>
                            <m:r>
                              <a:rPr lang="en-US" sz="1200" i="1">
                                <a:solidFill>
                                  <a:srgbClr val="000000"/>
                                </a:solidFill>
                                <a:latin typeface="Cambria Math" panose="02040503050406030204" pitchFamily="18" charset="0"/>
                              </a:rPr>
                              <m:t>𝑁</m:t>
                            </m:r>
                          </m:sub>
                        </m:sSub>
                      </m:e>
                    </m:d>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𝛤</m:t>
                        </m:r>
                      </m:e>
                      <m:sub>
                        <m:r>
                          <a:rPr lang="en-US" sz="1200" i="1">
                            <a:solidFill>
                              <a:srgbClr val="000000"/>
                            </a:solidFill>
                            <a:latin typeface="Cambria Math" panose="02040503050406030204" pitchFamily="18" charset="0"/>
                          </a:rPr>
                          <m:t>𝑁</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𝑡</m:t>
                        </m:r>
                      </m:e>
                      <m:sub>
                        <m:r>
                          <a:rPr lang="en-US" sz="1200" i="1">
                            <a:solidFill>
                              <a:srgbClr val="000000"/>
                            </a:solidFill>
                            <a:latin typeface="Cambria Math" panose="02040503050406030204" pitchFamily="18" charset="0"/>
                          </a:rPr>
                          <m:t>𝑁</m:t>
                        </m:r>
                      </m:sub>
                    </m:sSub>
                    <m:r>
                      <a:rPr lang="en-US" sz="1200" i="1">
                        <a:solidFill>
                          <a:srgbClr val="000000"/>
                        </a:solidFill>
                        <a:latin typeface="Cambria Math" panose="02040503050406030204" pitchFamily="18" charset="0"/>
                      </a:rPr>
                      <m:t>∈(0,</m:t>
                    </m:r>
                    <m:r>
                      <m:rPr>
                        <m:sty m:val="p"/>
                      </m:rPr>
                      <a:rPr lang="en-US" sz="1200">
                        <a:solidFill>
                          <a:srgbClr val="000000"/>
                        </a:solidFill>
                        <a:latin typeface="Cambria Math" panose="02040503050406030204" pitchFamily="18" charset="0"/>
                      </a:rPr>
                      <m:t>T</m:t>
                    </m:r>
                    <m:r>
                      <a:rPr lang="en-US" sz="1200" i="1">
                        <a:solidFill>
                          <a:srgbClr val="000000"/>
                        </a:solidFill>
                        <a:latin typeface="Cambria Math" panose="02040503050406030204" pitchFamily="18" charset="0"/>
                      </a:rPr>
                      <m:t>]</m:t>
                    </m:r>
                  </m:oMath>
                </a14:m>
                <a:endParaRPr lang="en-US" sz="1200" dirty="0">
                  <a:solidFill>
                    <a:srgbClr val="000000"/>
                  </a:solidFill>
                  <a:latin typeface="Cambria Math" panose="02040503050406030204" pitchFamily="18" charset="0"/>
                </a:endParaRPr>
              </a:p>
              <a:p>
                <a:pPr>
                  <a:lnSpc>
                    <a:spcPct val="150000"/>
                  </a:lnSpc>
                </a:pPr>
                <a:r>
                  <a:rPr lang="en-US" sz="1200" dirty="0">
                    <a:solidFill>
                      <a:srgbClr val="000000"/>
                    </a:solidFill>
                  </a:rPr>
                  <a:t> </a:t>
                </a:r>
                <a14:m>
                  <m:oMath xmlns:m="http://schemas.openxmlformats.org/officeDocument/2006/math">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𝐷</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𝑦</m:t>
                            </m:r>
                          </m:e>
                          <m:sub>
                            <m:r>
                              <a:rPr lang="en-US" sz="1200" b="0" i="1" smtClean="0">
                                <a:solidFill>
                                  <a:srgbClr val="000000"/>
                                </a:solidFill>
                                <a:latin typeface="Cambria Math" panose="02040503050406030204" pitchFamily="18" charset="0"/>
                              </a:rPr>
                              <m:t>𝐷</m:t>
                            </m:r>
                          </m:sub>
                        </m:sSub>
                      </m:e>
                    </m:d>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𝛤</m:t>
                        </m:r>
                      </m:e>
                      <m:sub>
                        <m:r>
                          <a:rPr lang="en-US" sz="1200" i="1">
                            <a:solidFill>
                              <a:srgbClr val="000000"/>
                            </a:solidFill>
                            <a:latin typeface="Cambria Math" panose="02040503050406030204" pitchFamily="18" charset="0"/>
                          </a:rPr>
                          <m:t>𝐷</m:t>
                        </m:r>
                      </m:sub>
                    </m:sSub>
                    <m:r>
                      <a:rPr lang="en-US" sz="1200" i="1">
                        <a:solidFill>
                          <a:srgbClr val="000000"/>
                        </a:solidFill>
                        <a:latin typeface="Cambria Math" panose="02040503050406030204" pitchFamily="18" charset="0"/>
                      </a:rPr>
                      <m:t>, </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𝑡</m:t>
                        </m:r>
                      </m:e>
                      <m:sub>
                        <m:r>
                          <a:rPr lang="en-US" sz="1200" i="1">
                            <a:solidFill>
                              <a:srgbClr val="000000"/>
                            </a:solidFill>
                            <a:latin typeface="Cambria Math" panose="02040503050406030204" pitchFamily="18" charset="0"/>
                          </a:rPr>
                          <m:t>𝐷</m:t>
                        </m:r>
                      </m:sub>
                    </m:sSub>
                    <m:r>
                      <a:rPr lang="en-US" sz="1200" i="1">
                        <a:solidFill>
                          <a:srgbClr val="000000"/>
                        </a:solidFill>
                        <a:latin typeface="Cambria Math" panose="02040503050406030204" pitchFamily="18" charset="0"/>
                      </a:rPr>
                      <m:t>∈</m:t>
                    </m:r>
                    <m:d>
                      <m:dPr>
                        <m:endChr m:val="]"/>
                        <m:ctrlPr>
                          <a:rPr lang="en-US" sz="1200" i="1">
                            <a:solidFill>
                              <a:srgbClr val="000000"/>
                            </a:solidFill>
                            <a:latin typeface="Cambria Math" panose="02040503050406030204" pitchFamily="18" charset="0"/>
                          </a:rPr>
                        </m:ctrlPr>
                      </m:dPr>
                      <m:e>
                        <m:r>
                          <a:rPr lang="en-US" sz="1200" i="1">
                            <a:solidFill>
                              <a:srgbClr val="000000"/>
                            </a:solidFill>
                            <a:latin typeface="Cambria Math" panose="02040503050406030204" pitchFamily="18" charset="0"/>
                          </a:rPr>
                          <m:t>0</m:t>
                        </m:r>
                        <m:r>
                          <a:rPr lang="en-US" sz="1200">
                            <a:solidFill>
                              <a:srgbClr val="000000"/>
                            </a:solidFill>
                            <a:latin typeface="Cambria Math" panose="02040503050406030204" pitchFamily="18" charset="0"/>
                          </a:rPr>
                          <m:t>,</m:t>
                        </m:r>
                        <m:r>
                          <m:rPr>
                            <m:sty m:val="p"/>
                          </m:rPr>
                          <a:rPr lang="en-US" sz="1200">
                            <a:solidFill>
                              <a:srgbClr val="000000"/>
                            </a:solidFill>
                            <a:latin typeface="Cambria Math" panose="02040503050406030204" pitchFamily="18" charset="0"/>
                          </a:rPr>
                          <m:t>T</m:t>
                        </m:r>
                      </m:e>
                    </m:d>
                  </m:oMath>
                </a14:m>
                <a:endParaRPr lang="en-US" sz="1200" dirty="0">
                  <a:solidFill>
                    <a:srgbClr val="000000"/>
                  </a:solidFill>
                  <a:latin typeface="Cambria Math" panose="02040503050406030204" pitchFamily="18" charset="0"/>
                </a:endParaRPr>
              </a:p>
              <a:p>
                <a:pPr>
                  <a:lnSpc>
                    <a:spcPct val="150000"/>
                  </a:lnSpc>
                </a:pPr>
                <a:r>
                  <a:rPr lang="en-US" sz="1200" dirty="0">
                    <a:solidFill>
                      <a:srgbClr val="000000"/>
                    </a:solidFill>
                  </a:rPr>
                  <a:t> </a:t>
                </a:r>
                <a14:m>
                  <m:oMath xmlns:m="http://schemas.openxmlformats.org/officeDocument/2006/math">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𝑥</m:t>
                            </m:r>
                          </m:e>
                          <m:sub>
                            <m:r>
                              <a:rPr lang="en-US" sz="1200" i="1">
                                <a:solidFill>
                                  <a:srgbClr val="000000"/>
                                </a:solidFill>
                                <a:latin typeface="Cambria Math" panose="02040503050406030204" pitchFamily="18" charset="0"/>
                              </a:rPr>
                              <m:t>𝑖𝑛𝑖𝑡</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𝑦</m:t>
                            </m:r>
                          </m:e>
                          <m:sub>
                            <m:r>
                              <a:rPr lang="en-US" sz="1200" i="1">
                                <a:solidFill>
                                  <a:srgbClr val="000000"/>
                                </a:solidFill>
                                <a:latin typeface="Cambria Math" panose="02040503050406030204" pitchFamily="18" charset="0"/>
                              </a:rPr>
                              <m:t>𝑖𝑛𝑖𝑡</m:t>
                            </m:r>
                          </m:sub>
                        </m:sSub>
                      </m:e>
                    </m:d>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𝛺</m:t>
                    </m:r>
                  </m:oMath>
                </a14:m>
                <a:endParaRPr lang="en-US" sz="1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44" name="Rectangle 43">
                <a:extLst>
                  <a:ext uri="{FF2B5EF4-FFF2-40B4-BE49-F238E27FC236}">
                    <a16:creationId xmlns:a16="http://schemas.microsoft.com/office/drawing/2014/main" id="{C712AD49-09D0-403E-94FF-670BE98ACD0A}"/>
                  </a:ext>
                </a:extLst>
              </p:cNvPr>
              <p:cNvSpPr>
                <a:spLocks noRot="1" noChangeAspect="1" noMove="1" noResize="1" noEditPoints="1" noAdjustHandles="1" noChangeArrowheads="1" noChangeShapeType="1" noTextEdit="1"/>
              </p:cNvSpPr>
              <p:nvPr/>
            </p:nvSpPr>
            <p:spPr>
              <a:xfrm>
                <a:off x="5310613" y="4300305"/>
                <a:ext cx="2205562" cy="169623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50533B4-1A75-4699-8DEB-00E27D1989B9}"/>
                  </a:ext>
                </a:extLst>
              </p:cNvPr>
              <p:cNvSpPr/>
              <p:nvPr/>
            </p:nvSpPr>
            <p:spPr>
              <a:xfrm>
                <a:off x="1461608" y="2481580"/>
                <a:ext cx="4516137" cy="700576"/>
              </a:xfrm>
              <a:prstGeom prst="rect">
                <a:avLst/>
              </a:prstGeom>
            </p:spPr>
            <p:txBody>
              <a:bodyPr wrap="square">
                <a:spAutoFit/>
              </a:bodyPr>
              <a:lstStyle/>
              <a:p>
                <a14:m>
                  <m:oMath xmlns:m="http://schemas.openxmlformats.org/officeDocument/2006/math">
                    <m:sSub>
                      <m:sSubPr>
                        <m:ctrlPr>
                          <a:rPr lang="en-US" sz="1600" i="1" smtClean="0">
                            <a:solidFill>
                              <a:srgbClr val="000000"/>
                            </a:solidFill>
                            <a:latin typeface="Cambria Math" panose="02040503050406030204" pitchFamily="18" charset="0"/>
                          </a:rPr>
                        </m:ctrlPr>
                      </m:sSubPr>
                      <m:e>
                        <m:r>
                          <a:rPr lang="en-US" sz="1600" i="1">
                            <a:solidFill>
                              <a:srgbClr val="000000"/>
                            </a:solidFill>
                            <a:latin typeface="Cambria Math" panose="02040503050406030204" pitchFamily="18" charset="0"/>
                          </a:rPr>
                          <m:t>𝑆</m:t>
                        </m:r>
                      </m:e>
                      <m:sub>
                        <m:r>
                          <a:rPr lang="en-US" sz="1600" i="1">
                            <a:solidFill>
                              <a:srgbClr val="000000"/>
                            </a:solidFill>
                            <a:latin typeface="Cambria Math" panose="02040503050406030204" pitchFamily="18" charset="0"/>
                          </a:rPr>
                          <m:t>𝑠</m:t>
                        </m:r>
                      </m:sub>
                    </m:sSub>
                    <m:f>
                      <m:fPr>
                        <m:ctrlPr>
                          <a:rPr lang="en-US" sz="1600" i="1">
                            <a:solidFill>
                              <a:srgbClr val="000000"/>
                            </a:solidFill>
                            <a:latin typeface="Cambria Math" panose="02040503050406030204" pitchFamily="18" charset="0"/>
                          </a:rPr>
                        </m:ctrlPr>
                      </m:fPr>
                      <m:num>
                        <m:r>
                          <a:rPr lang="en-US" sz="1600">
                            <a:solidFill>
                              <a:srgbClr val="000000"/>
                            </a:solidFill>
                            <a:latin typeface="Cambria Math" panose="02040503050406030204" pitchFamily="18" charset="0"/>
                          </a:rPr>
                          <m:t>𝜕</m:t>
                        </m:r>
                        <m:r>
                          <a:rPr lang="en-US" sz="1600" i="1" smtClean="0">
                            <a:solidFill>
                              <a:srgbClr val="000000"/>
                            </a:solidFill>
                            <a:latin typeface="Cambria Math" panose="02040503050406030204" pitchFamily="18" charset="0"/>
                          </a:rPr>
                          <m:t>h</m:t>
                        </m:r>
                      </m:num>
                      <m:den>
                        <m:r>
                          <a:rPr lang="en-US" sz="160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𝑡</m:t>
                        </m:r>
                      </m:den>
                    </m:f>
                    <m:r>
                      <a:rPr lang="en-US" sz="1600">
                        <a:solidFill>
                          <a:srgbClr val="000000"/>
                        </a:solidFill>
                        <a:latin typeface="Cambria Math" panose="02040503050406030204" pitchFamily="18" charset="0"/>
                      </a:rPr>
                      <m:t>=−</m:t>
                    </m:r>
                    <m:r>
                      <a:rPr lang="en-US" sz="1600">
                        <a:solidFill>
                          <a:srgbClr val="000000"/>
                        </a:solidFill>
                        <a:latin typeface="Cambria Math" panose="02040503050406030204" pitchFamily="18" charset="0"/>
                      </a:rPr>
                      <m:t>𝛻</m:t>
                    </m:r>
                    <m:r>
                      <a:rPr lang="en-US" sz="1600">
                        <a:solidFill>
                          <a:srgbClr val="000000"/>
                        </a:solidFill>
                        <a:latin typeface="Cambria Math" panose="02040503050406030204" pitchFamily="18" charset="0"/>
                      </a:rPr>
                      <m:t>∙</m:t>
                    </m:r>
                    <m:r>
                      <a:rPr lang="en-US" sz="1600" b="1">
                        <a:solidFill>
                          <a:srgbClr val="000000"/>
                        </a:solidFill>
                        <a:latin typeface="Cambria Math" panose="02040503050406030204" pitchFamily="18" charset="0"/>
                      </a:rPr>
                      <m:t>𝐪</m:t>
                    </m:r>
                    <m:r>
                      <a:rPr lang="en-US" sz="1600">
                        <a:solidFill>
                          <a:srgbClr val="000000"/>
                        </a:solidFill>
                        <a:latin typeface="Cambria Math" panose="02040503050406030204" pitchFamily="18" charset="0"/>
                      </a:rPr>
                      <m:t>+</m:t>
                    </m:r>
                    <m:r>
                      <a:rPr lang="en-US" sz="1600" i="1">
                        <a:solidFill>
                          <a:srgbClr val="000000"/>
                        </a:solidFill>
                        <a:latin typeface="Cambria Math" panose="02040503050406030204" pitchFamily="18" charset="0"/>
                      </a:rPr>
                      <m:t>𝑄</m:t>
                    </m:r>
                  </m:oMath>
                </a14:m>
                <a:r>
                  <a:rPr lang="en-US" sz="1600" dirty="0">
                    <a:solidFill>
                      <a:srgbClr val="000000"/>
                    </a:solidFill>
                  </a:rPr>
                  <a:t>        </a:t>
                </a:r>
                <a:r>
                  <a:rPr lang="en-US" sz="1600" dirty="0">
                    <a:solidFill>
                      <a:srgbClr val="000000"/>
                    </a:solidFill>
                    <a:latin typeface="Times New Roman" panose="02020603050405020304" pitchFamily="18" charset="0"/>
                    <a:cs typeface="Times New Roman" panose="02020603050405020304" pitchFamily="18" charset="0"/>
                  </a:rPr>
                  <a:t>Mass conservation </a:t>
                </a:r>
              </a:p>
              <a:p>
                <a14:m>
                  <m:oMath xmlns:m="http://schemas.openxmlformats.org/officeDocument/2006/math">
                    <m:r>
                      <a:rPr lang="en-US" sz="1600" b="1">
                        <a:solidFill>
                          <a:srgbClr val="000000"/>
                        </a:solidFill>
                        <a:latin typeface="Cambria Math" panose="02040503050406030204" pitchFamily="18" charset="0"/>
                      </a:rPr>
                      <m:t>𝐪</m:t>
                    </m:r>
                    <m:r>
                      <a:rPr lang="en-US" sz="1600">
                        <a:solidFill>
                          <a:srgbClr val="000000"/>
                        </a:solidFill>
                        <a:latin typeface="Cambria Math" panose="02040503050406030204" pitchFamily="18" charset="0"/>
                      </a:rPr>
                      <m:t>=</m:t>
                    </m:r>
                    <m:r>
                      <a:rPr lang="en-US" sz="1600" b="0" i="1" smtClean="0">
                        <a:solidFill>
                          <a:srgbClr val="000000"/>
                        </a:solidFill>
                        <a:latin typeface="Cambria Math" panose="02040503050406030204" pitchFamily="18" charset="0"/>
                      </a:rPr>
                      <m:t>𝑇</m:t>
                    </m:r>
                    <m:r>
                      <a:rPr lang="en-US" sz="1600" i="1">
                        <a:solidFill>
                          <a:srgbClr val="000000"/>
                        </a:solidFill>
                        <a:latin typeface="Cambria Math" panose="02040503050406030204" pitchFamily="18" charset="0"/>
                      </a:rPr>
                      <m:t>𝛻</m:t>
                    </m:r>
                    <m:r>
                      <a:rPr lang="en-US" sz="1600" smtClean="0">
                        <a:solidFill>
                          <a:srgbClr val="000000"/>
                        </a:solidFill>
                        <a:latin typeface="Cambria Math" panose="02040503050406030204" pitchFamily="18" charset="0"/>
                      </a:rPr>
                      <m:t>h</m:t>
                    </m:r>
                  </m:oMath>
                </a14:m>
                <a:r>
                  <a:rPr lang="en-US" sz="1600" dirty="0">
                    <a:solidFill>
                      <a:srgbClr val="000000"/>
                    </a:solidFill>
                  </a:rPr>
                  <a:t> 		        </a:t>
                </a:r>
                <a:r>
                  <a:rPr lang="en-US" sz="1600" dirty="0">
                    <a:solidFill>
                      <a:srgbClr val="000000"/>
                    </a:solidFill>
                    <a:latin typeface="Times New Roman" panose="02020603050405020304" pitchFamily="18" charset="0"/>
                    <a:cs typeface="Times New Roman" panose="02020603050405020304" pitchFamily="18" charset="0"/>
                  </a:rPr>
                  <a:t>Darcy’s Law</a:t>
                </a:r>
              </a:p>
            </p:txBody>
          </p:sp>
        </mc:Choice>
        <mc:Fallback xmlns="">
          <p:sp>
            <p:nvSpPr>
              <p:cNvPr id="45" name="Rectangle 44">
                <a:extLst>
                  <a:ext uri="{FF2B5EF4-FFF2-40B4-BE49-F238E27FC236}">
                    <a16:creationId xmlns:a16="http://schemas.microsoft.com/office/drawing/2014/main" id="{450533B4-1A75-4699-8DEB-00E27D1989B9}"/>
                  </a:ext>
                </a:extLst>
              </p:cNvPr>
              <p:cNvSpPr>
                <a:spLocks noRot="1" noChangeAspect="1" noMove="1" noResize="1" noEditPoints="1" noAdjustHandles="1" noChangeArrowheads="1" noChangeShapeType="1" noTextEdit="1"/>
              </p:cNvSpPr>
              <p:nvPr/>
            </p:nvSpPr>
            <p:spPr>
              <a:xfrm>
                <a:off x="1461608" y="2481580"/>
                <a:ext cx="4516137" cy="700576"/>
              </a:xfrm>
              <a:prstGeom prst="rect">
                <a:avLst/>
              </a:prstGeom>
              <a:blipFill>
                <a:blip r:embed="rId10"/>
                <a:stretch>
                  <a:fillRect b="-1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BBC6C05-FCD6-48EA-8815-1538B162EEB9}"/>
                  </a:ext>
                </a:extLst>
              </p:cNvPr>
              <p:cNvSpPr/>
              <p:nvPr/>
            </p:nvSpPr>
            <p:spPr>
              <a:xfrm>
                <a:off x="1438040" y="3146170"/>
                <a:ext cx="4164547"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𝑆</m:t>
                          </m:r>
                        </m:e>
                        <m:sub>
                          <m:r>
                            <a:rPr lang="en-US" sz="1400" i="1">
                              <a:solidFill>
                                <a:srgbClr val="000000"/>
                              </a:solidFill>
                              <a:latin typeface="Cambria Math" panose="02040503050406030204" pitchFamily="18" charset="0"/>
                            </a:rPr>
                            <m:t>𝑠</m:t>
                          </m:r>
                        </m:sub>
                      </m:sSub>
                      <m:r>
                        <a:rPr lang="en-US" sz="1400" b="0" i="0" smtClean="0">
                          <a:solidFill>
                            <a:srgbClr val="000000"/>
                          </a:solidFill>
                          <a:latin typeface="Cambria Math" panose="02040503050406030204" pitchFamily="18" charset="0"/>
                        </a:rPr>
                        <m:t>−</m:t>
                      </m:r>
                      <m:r>
                        <m:rPr>
                          <m:sty m:val="p"/>
                        </m:rPr>
                        <a:rPr lang="en-US" sz="1400" b="0" i="0" smtClean="0">
                          <a:solidFill>
                            <a:srgbClr val="000000"/>
                          </a:solidFill>
                          <a:latin typeface="Cambria Math" panose="02040503050406030204" pitchFamily="18" charset="0"/>
                        </a:rPr>
                        <m:t>specific</m:t>
                      </m:r>
                      <m:r>
                        <a:rPr lang="en-US" sz="1400" b="0" i="0" smtClean="0">
                          <a:solidFill>
                            <a:srgbClr val="000000"/>
                          </a:solidFill>
                          <a:latin typeface="Cambria Math" panose="02040503050406030204" pitchFamily="18" charset="0"/>
                        </a:rPr>
                        <m:t> </m:t>
                      </m:r>
                      <m:r>
                        <m:rPr>
                          <m:sty m:val="p"/>
                        </m:rPr>
                        <a:rPr lang="en-US" sz="1400" b="0" i="0" smtClean="0">
                          <a:solidFill>
                            <a:srgbClr val="000000"/>
                          </a:solidFill>
                          <a:latin typeface="Cambria Math" panose="02040503050406030204" pitchFamily="18" charset="0"/>
                        </a:rPr>
                        <m:t>storage</m:t>
                      </m:r>
                      <m:r>
                        <a:rPr lang="en-US" sz="1400" b="0" i="0" smtClean="0">
                          <a:solidFill>
                            <a:srgbClr val="000000"/>
                          </a:solidFill>
                          <a:latin typeface="Cambria Math" panose="02040503050406030204" pitchFamily="18" charset="0"/>
                        </a:rPr>
                        <m:t>; </m:t>
                      </m:r>
                      <m:r>
                        <a:rPr lang="en-US" sz="1400" i="1" smtClean="0">
                          <a:solidFill>
                            <a:srgbClr val="000000"/>
                          </a:solidFill>
                          <a:latin typeface="Cambria Math" panose="02040503050406030204" pitchFamily="18" charset="0"/>
                        </a:rPr>
                        <m:t>𝑇</m:t>
                      </m:r>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hydraulic</m:t>
                      </m:r>
                      <m:r>
                        <a:rPr lang="en-US" sz="1400">
                          <a:solidFill>
                            <a:srgbClr val="000000"/>
                          </a:solidFill>
                          <a:latin typeface="Cambria Math" panose="02040503050406030204" pitchFamily="18" charset="0"/>
                        </a:rPr>
                        <m:t> </m:t>
                      </m:r>
                      <m:r>
                        <m:rPr>
                          <m:sty m:val="p"/>
                        </m:rPr>
                        <a:rPr lang="en-US" sz="1400">
                          <a:solidFill>
                            <a:srgbClr val="000000"/>
                          </a:solidFill>
                          <a:latin typeface="Cambria Math" panose="02040503050406030204" pitchFamily="18" charset="0"/>
                        </a:rPr>
                        <m:t>transmissivity</m:t>
                      </m:r>
                      <m:r>
                        <a:rPr lang="en-US" sz="1400">
                          <a:solidFill>
                            <a:srgbClr val="000000"/>
                          </a:solidFill>
                          <a:latin typeface="Cambria Math" panose="02040503050406030204" pitchFamily="18" charset="0"/>
                        </a:rPr>
                        <m:t> </m:t>
                      </m:r>
                    </m:oMath>
                  </m:oMathPara>
                </a14:m>
                <a:endParaRPr lang="en-US" sz="1400" dirty="0">
                  <a:solidFill>
                    <a:srgbClr val="000000"/>
                  </a:solidFill>
                </a:endParaRPr>
              </a:p>
              <a:p>
                <a:pPr algn="ctr"/>
                <a14:m>
                  <m:oMathPara xmlns:m="http://schemas.openxmlformats.org/officeDocument/2006/math">
                    <m:oMathParaPr>
                      <m:jc m:val="centerGroup"/>
                    </m:oMathParaPr>
                    <m:oMath xmlns:m="http://schemas.openxmlformats.org/officeDocument/2006/math">
                      <m:r>
                        <a:rPr lang="en-US" sz="1400" i="1">
                          <a:solidFill>
                            <a:srgbClr val="000000"/>
                          </a:solidFill>
                          <a:latin typeface="Cambria Math" panose="02040503050406030204" pitchFamily="18" charset="0"/>
                        </a:rPr>
                        <m:t>h</m:t>
                      </m:r>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hydraulic</m:t>
                      </m:r>
                      <m:r>
                        <a:rPr lang="en-US" sz="1400">
                          <a:solidFill>
                            <a:srgbClr val="000000"/>
                          </a:solidFill>
                          <a:latin typeface="Cambria Math" panose="02040503050406030204" pitchFamily="18" charset="0"/>
                        </a:rPr>
                        <m:t> </m:t>
                      </m:r>
                      <m:r>
                        <m:rPr>
                          <m:sty m:val="p"/>
                        </m:rPr>
                        <a:rPr lang="en-US" sz="1400">
                          <a:solidFill>
                            <a:srgbClr val="000000"/>
                          </a:solidFill>
                          <a:latin typeface="Cambria Math" panose="02040503050406030204" pitchFamily="18" charset="0"/>
                        </a:rPr>
                        <m:t>head</m:t>
                      </m:r>
                      <m:r>
                        <a:rPr lang="en-US" sz="140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 </m:t>
                      </m:r>
                      <m:r>
                        <a:rPr lang="en-US" sz="1400" b="1">
                          <a:solidFill>
                            <a:srgbClr val="000000"/>
                          </a:solidFill>
                          <a:latin typeface="Cambria Math" panose="02040503050406030204" pitchFamily="18" charset="0"/>
                        </a:rPr>
                        <m:t>𝐪</m:t>
                      </m:r>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flux</m:t>
                      </m:r>
                      <m:r>
                        <a:rPr lang="en-US" sz="1400">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𝑄</m:t>
                      </m:r>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source</m:t>
                      </m:r>
                      <m:r>
                        <a:rPr lang="en-US" sz="1400">
                          <a:solidFill>
                            <a:srgbClr val="000000"/>
                          </a:solidFill>
                          <a:latin typeface="Cambria Math" panose="02040503050406030204" pitchFamily="18" charset="0"/>
                        </a:rPr>
                        <m:t>/</m:t>
                      </m:r>
                      <m:r>
                        <m:rPr>
                          <m:sty m:val="p"/>
                        </m:rPr>
                        <a:rPr lang="en-US" sz="1400">
                          <a:solidFill>
                            <a:srgbClr val="000000"/>
                          </a:solidFill>
                          <a:latin typeface="Cambria Math" panose="02040503050406030204" pitchFamily="18" charset="0"/>
                        </a:rPr>
                        <m:t>sink</m:t>
                      </m:r>
                    </m:oMath>
                  </m:oMathPara>
                </a14:m>
                <a:endParaRPr lang="en-US" sz="1400" dirty="0">
                  <a:solidFill>
                    <a:srgbClr val="000000"/>
                  </a:solidFill>
                </a:endParaRPr>
              </a:p>
            </p:txBody>
          </p:sp>
        </mc:Choice>
        <mc:Fallback xmlns="">
          <p:sp>
            <p:nvSpPr>
              <p:cNvPr id="46" name="Rectangle 45">
                <a:extLst>
                  <a:ext uri="{FF2B5EF4-FFF2-40B4-BE49-F238E27FC236}">
                    <a16:creationId xmlns:a16="http://schemas.microsoft.com/office/drawing/2014/main" id="{FBBC6C05-FCD6-48EA-8815-1538B162EEB9}"/>
                  </a:ext>
                </a:extLst>
              </p:cNvPr>
              <p:cNvSpPr>
                <a:spLocks noRot="1" noChangeAspect="1" noMove="1" noResize="1" noEditPoints="1" noAdjustHandles="1" noChangeArrowheads="1" noChangeShapeType="1" noTextEdit="1"/>
              </p:cNvSpPr>
              <p:nvPr/>
            </p:nvSpPr>
            <p:spPr>
              <a:xfrm>
                <a:off x="1438040" y="3146170"/>
                <a:ext cx="4164547" cy="523220"/>
              </a:xfrm>
              <a:prstGeom prst="rect">
                <a:avLst/>
              </a:prstGeom>
              <a:blipFill>
                <a:blip r:embed="rId11"/>
                <a:stretch>
                  <a:fillRect b="-4651"/>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6CA7F383-3444-4729-A51A-9E37E5E79A40}"/>
              </a:ext>
            </a:extLst>
          </p:cNvPr>
          <p:cNvSpPr/>
          <p:nvPr/>
        </p:nvSpPr>
        <p:spPr>
          <a:xfrm>
            <a:off x="1367033" y="2467498"/>
            <a:ext cx="4164547" cy="1308874"/>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7C41DA9B-5D45-421B-A485-E58C3D0784B8}"/>
              </a:ext>
            </a:extLst>
          </p:cNvPr>
          <p:cNvCxnSpPr>
            <a:cxnSpLocks/>
          </p:cNvCxnSpPr>
          <p:nvPr/>
        </p:nvCxnSpPr>
        <p:spPr>
          <a:xfrm>
            <a:off x="3399516" y="3812508"/>
            <a:ext cx="0" cy="53837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E3972960-091D-4024-AD5A-021AC6AFD19D}"/>
              </a:ext>
            </a:extLst>
          </p:cNvPr>
          <p:cNvSpPr txBox="1"/>
          <p:nvPr/>
        </p:nvSpPr>
        <p:spPr>
          <a:xfrm>
            <a:off x="10642774" y="6581001"/>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spTree>
    <p:extLst>
      <p:ext uri="{BB962C8B-B14F-4D97-AF65-F5344CB8AC3E}">
        <p14:creationId xmlns:p14="http://schemas.microsoft.com/office/powerpoint/2010/main" val="2710746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0AB79924-41FC-4391-8E08-F09B63586338}"/>
                  </a:ext>
                </a:extLst>
              </p:cNvPr>
              <p:cNvGraphicFramePr>
                <a:graphicFrameLocks noGrp="1"/>
              </p:cNvGraphicFramePr>
              <p:nvPr>
                <p:extLst>
                  <p:ext uri="{D42A27DB-BD31-4B8C-83A1-F6EECF244321}">
                    <p14:modId xmlns:p14="http://schemas.microsoft.com/office/powerpoint/2010/main" val="330922133"/>
                  </p:ext>
                </p:extLst>
              </p:nvPr>
            </p:nvGraphicFramePr>
            <p:xfrm>
              <a:off x="6172082" y="3238357"/>
              <a:ext cx="5568974" cy="2734432"/>
            </p:xfrm>
            <a:graphic>
              <a:graphicData uri="http://schemas.openxmlformats.org/drawingml/2006/table">
                <a:tbl>
                  <a:tblPr/>
                  <a:tblGrid>
                    <a:gridCol w="1737360">
                      <a:extLst>
                        <a:ext uri="{9D8B030D-6E8A-4147-A177-3AD203B41FA5}">
                          <a16:colId xmlns:a16="http://schemas.microsoft.com/office/drawing/2014/main" val="1436516636"/>
                        </a:ext>
                      </a:extLst>
                    </a:gridCol>
                    <a:gridCol w="1915807">
                      <a:extLst>
                        <a:ext uri="{9D8B030D-6E8A-4147-A177-3AD203B41FA5}">
                          <a16:colId xmlns:a16="http://schemas.microsoft.com/office/drawing/2014/main" val="3573884392"/>
                        </a:ext>
                      </a:extLst>
                    </a:gridCol>
                    <a:gridCol w="1915807">
                      <a:extLst>
                        <a:ext uri="{9D8B030D-6E8A-4147-A177-3AD203B41FA5}">
                          <a16:colId xmlns:a16="http://schemas.microsoft.com/office/drawing/2014/main" val="514965067"/>
                        </a:ext>
                      </a:extLst>
                    </a:gridCol>
                  </a:tblGrid>
                  <a:tr h="387472">
                    <a:tc gridSpan="3">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600" b="0" baseline="0" dirty="0">
                              <a:solidFill>
                                <a:srgbClr val="000000"/>
                              </a:solidFill>
                              <a:latin typeface="Times New Roman" panose="02020603050405020304" pitchFamily="18" charset="0"/>
                              <a:cs typeface="Times New Roman" panose="02020603050405020304" pitchFamily="18" charset="0"/>
                            </a:rPr>
                            <a:t>Network Architecture</a:t>
                          </a:r>
                          <a:endParaRPr lang="en-US" sz="1600" b="0" dirty="0">
                            <a:solidFill>
                              <a:srgbClr val="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spcAft>
                              <a:spcPts val="600"/>
                            </a:spcAft>
                          </a:pP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7406393"/>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400" b="0" dirty="0">
                            <a:solidFill>
                              <a:srgbClr val="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000000"/>
                              </a:solidFill>
                              <a:latin typeface="Times New Roman" panose="02020603050405020304" pitchFamily="18" charset="0"/>
                              <a:cs typeface="Times New Roman" panose="02020603050405020304" pitchFamily="18" charset="0"/>
                            </a:rPr>
                            <a:t>Transient</a:t>
                          </a:r>
                          <a:r>
                            <a:rPr lang="en-US" sz="1400" b="0" baseline="0" dirty="0">
                              <a:solidFill>
                                <a:srgbClr val="000000"/>
                              </a:solidFill>
                              <a:latin typeface="Times New Roman" panose="02020603050405020304" pitchFamily="18" charset="0"/>
                              <a:cs typeface="Times New Roman" panose="02020603050405020304" pitchFamily="18" charset="0"/>
                            </a:rPr>
                            <a:t> Forward </a:t>
                          </a:r>
                          <a:endParaRPr lang="en-US" sz="1400" b="0" dirty="0">
                            <a:solidFill>
                              <a:srgbClr val="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000000"/>
                              </a:solidFill>
                              <a:latin typeface="Times New Roman" panose="02020603050405020304" pitchFamily="18" charset="0"/>
                              <a:cs typeface="Times New Roman" panose="02020603050405020304" pitchFamily="18" charset="0"/>
                            </a:rPr>
                            <a:t>Inverse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8757563"/>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dirty="0">
                              <a:solidFill>
                                <a:srgbClr val="000000"/>
                              </a:solidFill>
                              <a:latin typeface="Times New Roman" panose="02020603050405020304" pitchFamily="18" charset="0"/>
                              <a:cs typeface="Times New Roman" panose="02020603050405020304" pitchFamily="18" charset="0"/>
                            </a:rPr>
                            <a:t>Input</a:t>
                          </a:r>
                          <a:r>
                            <a:rPr lang="en-US" sz="1400" baseline="0" dirty="0">
                              <a:solidFill>
                                <a:srgbClr val="000000"/>
                              </a:solidFill>
                              <a:latin typeface="Times New Roman" panose="02020603050405020304" pitchFamily="18" charset="0"/>
                              <a:cs typeface="Times New Roman" panose="02020603050405020304" pitchFamily="18" charset="0"/>
                            </a:rPr>
                            <a:t> variables</a:t>
                          </a:r>
                          <a:endParaRPr lang="en-US" sz="1400" dirty="0">
                            <a:solidFill>
                              <a:srgbClr val="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Times New Roman" panose="02020603050405020304" pitchFamily="18" charset="0"/>
                              <a:cs typeface="Times New Roman" panose="02020603050405020304" pitchFamily="18" charset="0"/>
                            </a:rPr>
                            <a:t>Spatial &amp; temporal </a:t>
                          </a:r>
                          <a14:m>
                            <m:oMath xmlns:m="http://schemas.openxmlformats.org/officeDocument/2006/math">
                              <m:r>
                                <a:rPr lang="en-US" sz="1400">
                                  <a:solidFill>
                                    <a:srgbClr val="000000"/>
                                  </a:solidFill>
                                  <a:latin typeface="Cambria Math" panose="02040503050406030204" pitchFamily="18" charset="0"/>
                                </a:rPr>
                                <m:t>(</m:t>
                              </m:r>
                              <m:r>
                                <a:rPr lang="en-US" sz="1400">
                                  <a:solidFill>
                                    <a:srgbClr val="000000"/>
                                  </a:solidFill>
                                  <a:latin typeface="Cambria Math" panose="02040503050406030204" pitchFamily="18" charset="0"/>
                                </a:rPr>
                                <m:t>𝑥</m:t>
                              </m:r>
                              <m:r>
                                <a:rPr lang="en-US" sz="1400">
                                  <a:solidFill>
                                    <a:srgbClr val="000000"/>
                                  </a:solidFill>
                                  <a:latin typeface="Cambria Math" panose="02040503050406030204" pitchFamily="18" charset="0"/>
                                </a:rPr>
                                <m:t>,</m:t>
                              </m:r>
                              <m:r>
                                <a:rPr lang="en-US" sz="1400">
                                  <a:solidFill>
                                    <a:srgbClr val="000000"/>
                                  </a:solidFill>
                                  <a:latin typeface="Cambria Math" panose="02040503050406030204" pitchFamily="18" charset="0"/>
                                </a:rPr>
                                <m:t>𝑦</m:t>
                              </m:r>
                              <m:r>
                                <a:rPr lang="en-US" sz="1400" smtClean="0">
                                  <a:solidFill>
                                    <a:srgbClr val="000000"/>
                                  </a:solidFill>
                                  <a:latin typeface="Cambria Math" panose="02040503050406030204" pitchFamily="18" charset="0"/>
                                </a:rPr>
                                <m:t>,</m:t>
                              </m:r>
                              <m:r>
                                <a:rPr lang="en-US" sz="1400" smtClean="0">
                                  <a:solidFill>
                                    <a:srgbClr val="000000"/>
                                  </a:solidFill>
                                  <a:latin typeface="Cambria Math" panose="02040503050406030204" pitchFamily="18" charset="0"/>
                                </a:rPr>
                                <m:t>𝑡</m:t>
                              </m:r>
                              <m:r>
                                <a:rPr lang="en-US" sz="1400">
                                  <a:solidFill>
                                    <a:srgbClr val="000000"/>
                                  </a:solidFill>
                                  <a:latin typeface="Cambria Math" panose="02040503050406030204" pitchFamily="18" charset="0"/>
                                </a:rPr>
                                <m:t>)</m:t>
                              </m:r>
                            </m:oMath>
                          </a14:m>
                          <a:endParaRPr lang="en-US" sz="1400" dirty="0">
                            <a:solidFill>
                              <a:srgbClr val="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Times New Roman" panose="02020603050405020304" pitchFamily="18" charset="0"/>
                              <a:cs typeface="Times New Roman" panose="02020603050405020304" pitchFamily="18" charset="0"/>
                            </a:rPr>
                            <a:t>Spatial </a:t>
                          </a:r>
                          <a14:m>
                            <m:oMath xmlns:m="http://schemas.openxmlformats.org/officeDocument/2006/math">
                              <m:r>
                                <a:rPr lang="en-US" sz="1400">
                                  <a:solidFill>
                                    <a:srgbClr val="000000"/>
                                  </a:solidFill>
                                  <a:latin typeface="Cambria Math" panose="02040503050406030204" pitchFamily="18" charset="0"/>
                                </a:rPr>
                                <m:t>(</m:t>
                              </m:r>
                              <m:r>
                                <a:rPr lang="en-US" sz="1400">
                                  <a:solidFill>
                                    <a:srgbClr val="000000"/>
                                  </a:solidFill>
                                  <a:latin typeface="Cambria Math" panose="02040503050406030204" pitchFamily="18" charset="0"/>
                                </a:rPr>
                                <m:t>𝑥</m:t>
                              </m:r>
                              <m:r>
                                <a:rPr lang="en-US" sz="1400">
                                  <a:solidFill>
                                    <a:srgbClr val="000000"/>
                                  </a:solidFill>
                                  <a:latin typeface="Cambria Math" panose="02040503050406030204" pitchFamily="18" charset="0"/>
                                </a:rPr>
                                <m:t>,</m:t>
                              </m:r>
                              <m:r>
                                <a:rPr lang="en-US" sz="1400">
                                  <a:solidFill>
                                    <a:srgbClr val="000000"/>
                                  </a:solidFill>
                                  <a:latin typeface="Cambria Math" panose="02040503050406030204" pitchFamily="18" charset="0"/>
                                </a:rPr>
                                <m:t>𝑦</m:t>
                              </m:r>
                              <m:r>
                                <a:rPr lang="en-US" sz="1400">
                                  <a:solidFill>
                                    <a:srgbClr val="000000"/>
                                  </a:solidFill>
                                  <a:latin typeface="Cambria Math" panose="02040503050406030204" pitchFamily="18" charset="0"/>
                                </a:rPr>
                                <m:t>)</m:t>
                              </m:r>
                            </m:oMath>
                          </a14:m>
                          <a:endParaRPr lang="en-US" sz="1400" dirty="0">
                            <a:solidFill>
                              <a:srgbClr val="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903988"/>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dirty="0">
                              <a:solidFill>
                                <a:srgbClr val="000000"/>
                              </a:solidFill>
                              <a:latin typeface="Times New Roman" panose="02020603050405020304" pitchFamily="18" charset="0"/>
                              <a:cs typeface="Times New Roman" panose="02020603050405020304" pitchFamily="18" charset="0"/>
                            </a:rPr>
                            <a:t>Output variables</a:t>
                          </a:r>
                          <a:endParaRPr lang="en-US" sz="1400" b="0" dirty="0">
                            <a:solidFill>
                              <a:srgbClr val="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dirty="0">
                              <a:solidFill>
                                <a:srgbClr val="000000"/>
                              </a:solidFill>
                              <a:latin typeface="Times New Roman" panose="02020603050405020304" pitchFamily="18" charset="0"/>
                              <a:cs typeface="Times New Roman" panose="02020603050405020304" pitchFamily="18" charset="0"/>
                            </a:rPr>
                            <a:t>Hydraulic heads </a:t>
                          </a:r>
                          <a14:m>
                            <m:oMath xmlns:m="http://schemas.openxmlformats.org/officeDocument/2006/math">
                              <m:r>
                                <a:rPr lang="en-US" sz="1400" smtClean="0">
                                  <a:solidFill>
                                    <a:srgbClr val="000000"/>
                                  </a:solidFill>
                                  <a:latin typeface="Cambria Math" panose="02040503050406030204" pitchFamily="18" charset="0"/>
                                </a:rPr>
                                <m:t>(</m:t>
                              </m:r>
                              <m:r>
                                <a:rPr lang="en-US" sz="1400" smtClean="0">
                                  <a:solidFill>
                                    <a:srgbClr val="000000"/>
                                  </a:solidFill>
                                  <a:latin typeface="Cambria Math" panose="02040503050406030204" pitchFamily="18" charset="0"/>
                                </a:rPr>
                                <m:t>h</m:t>
                              </m:r>
                              <m:r>
                                <a:rPr lang="en-US" sz="1400" smtClean="0">
                                  <a:solidFill>
                                    <a:srgbClr val="000000"/>
                                  </a:solidFill>
                                  <a:latin typeface="Cambria Math" panose="02040503050406030204" pitchFamily="18" charset="0"/>
                                </a:rPr>
                                <m:t>)</m:t>
                              </m:r>
                            </m:oMath>
                          </a14:m>
                          <a:r>
                            <a:rPr lang="en-US" sz="1400" dirty="0">
                              <a:solidFill>
                                <a:srgbClr val="000000"/>
                              </a:solidFill>
                              <a:latin typeface="Times New Roman" panose="02020603050405020304" pitchFamily="18" charset="0"/>
                              <a:cs typeface="Times New Roman" panose="02020603050405020304" pitchFamily="18"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dirty="0">
                              <a:solidFill>
                                <a:srgbClr val="000000"/>
                              </a:solidFill>
                              <a:latin typeface="Times New Roman" panose="02020603050405020304" pitchFamily="18" charset="0"/>
                              <a:cs typeface="Times New Roman" panose="02020603050405020304" pitchFamily="18" charset="0"/>
                            </a:rPr>
                            <a:t>Transmissivity </a:t>
                          </a:r>
                          <a14:m>
                            <m:oMath xmlns:m="http://schemas.openxmlformats.org/officeDocument/2006/math">
                              <m:r>
                                <a:rPr lang="en-US" sz="1400"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𝑇</m:t>
                              </m:r>
                              <m:r>
                                <a:rPr lang="en-US" sz="1400" smtClean="0">
                                  <a:solidFill>
                                    <a:srgbClr val="000000"/>
                                  </a:solidFill>
                                  <a:latin typeface="Cambria Math" panose="02040503050406030204" pitchFamily="18" charset="0"/>
                                </a:rPr>
                                <m:t>)</m:t>
                              </m:r>
                            </m:oMath>
                          </a14:m>
                          <a:r>
                            <a:rPr lang="en-US" sz="1400" dirty="0">
                              <a:solidFill>
                                <a:srgbClr val="000000"/>
                              </a:solidFill>
                              <a:latin typeface="Times New Roman" panose="02020603050405020304" pitchFamily="18" charset="0"/>
                              <a:cs typeface="Times New Roman" panose="02020603050405020304" pitchFamily="18"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2335117"/>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dirty="0">
                              <a:solidFill>
                                <a:srgbClr val="000000"/>
                              </a:solidFill>
                              <a:latin typeface="Times New Roman" panose="02020603050405020304" pitchFamily="18" charset="0"/>
                              <a:cs typeface="Times New Roman" panose="02020603050405020304" pitchFamily="18" charset="0"/>
                            </a:rPr>
                            <a:t>Number of layers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ctr"/>
                          <a:r>
                            <a:rPr lang="en-US" sz="1400" dirty="0">
                              <a:solidFill>
                                <a:srgbClr val="000000"/>
                              </a:solidFill>
                              <a:latin typeface="Times New Roman" panose="02020603050405020304" pitchFamily="18" charset="0"/>
                              <a:cs typeface="Times New Roman" panose="02020603050405020304" pitchFamily="18" charset="0"/>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0513490"/>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dirty="0">
                              <a:solidFill>
                                <a:srgbClr val="000000"/>
                              </a:solidFill>
                              <a:latin typeface="Times New Roman" panose="02020603050405020304" pitchFamily="18" charset="0"/>
                              <a:cs typeface="Times New Roman" panose="02020603050405020304" pitchFamily="18" charset="0"/>
                            </a:rPr>
                            <a:t>Hidden dimensions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ctr"/>
                          <a:r>
                            <a:rPr lang="en-US" sz="1400" dirty="0">
                              <a:solidFill>
                                <a:srgbClr val="000000"/>
                              </a:solidFill>
                              <a:latin typeface="Times New Roman" panose="02020603050405020304" pitchFamily="18" charset="0"/>
                              <a:cs typeface="Times New Roman" panose="02020603050405020304" pitchFamily="18" charset="0"/>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6310151"/>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baseline="0"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ctivation function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Times New Roman" panose="02020603050405020304" pitchFamily="18" charset="0"/>
                              <a:cs typeface="Times New Roman" panose="02020603050405020304" pitchFamily="18" charset="0"/>
                            </a:rPr>
                            <a:t>Hyperbolic (</a:t>
                          </a:r>
                          <a:r>
                            <a:rPr lang="en-US" sz="1400" i="1" dirty="0">
                              <a:solidFill>
                                <a:srgbClr val="000000"/>
                              </a:solidFill>
                              <a:latin typeface="Times New Roman" panose="02020603050405020304" pitchFamily="18" charset="0"/>
                              <a:cs typeface="Times New Roman" panose="02020603050405020304" pitchFamily="18" charset="0"/>
                            </a:rPr>
                            <a:t>tanh</a:t>
                          </a:r>
                          <a:r>
                            <a:rPr lang="en-US" sz="1400" dirty="0">
                              <a:solidFill>
                                <a:srgbClr val="000000"/>
                              </a:solidFill>
                              <a:latin typeface="Times New Roman" panose="02020603050405020304" pitchFamily="18" charset="0"/>
                              <a:cs typeface="Times New Roman" panose="02020603050405020304" pitchFamily="18"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8989459"/>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Times New Roman" panose="02020603050405020304" pitchFamily="18" charset="0"/>
                              <a:cs typeface="Times New Roman" panose="02020603050405020304" pitchFamily="18" charset="0"/>
                            </a:rPr>
                            <a:t>Output layer 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Times New Roman" panose="02020603050405020304" pitchFamily="18" charset="0"/>
                              <a:cs typeface="Times New Roman" panose="02020603050405020304" pitchFamily="18" charset="0"/>
                            </a:rPr>
                            <a:t>Linear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6071270"/>
                      </a:ext>
                    </a:extLst>
                  </a:tr>
                </a:tbl>
              </a:graphicData>
            </a:graphic>
          </p:graphicFrame>
        </mc:Choice>
        <mc:Fallback xmlns="">
          <p:graphicFrame>
            <p:nvGraphicFramePr>
              <p:cNvPr id="22" name="Table 21">
                <a:extLst>
                  <a:ext uri="{FF2B5EF4-FFF2-40B4-BE49-F238E27FC236}">
                    <a16:creationId xmlns:a16="http://schemas.microsoft.com/office/drawing/2014/main" id="{0AB79924-41FC-4391-8E08-F09B63586338}"/>
                  </a:ext>
                </a:extLst>
              </p:cNvPr>
              <p:cNvGraphicFramePr>
                <a:graphicFrameLocks noGrp="1"/>
              </p:cNvGraphicFramePr>
              <p:nvPr>
                <p:extLst>
                  <p:ext uri="{D42A27DB-BD31-4B8C-83A1-F6EECF244321}">
                    <p14:modId xmlns:p14="http://schemas.microsoft.com/office/powerpoint/2010/main" val="330922133"/>
                  </p:ext>
                </p:extLst>
              </p:nvPr>
            </p:nvGraphicFramePr>
            <p:xfrm>
              <a:off x="6172082" y="3238357"/>
              <a:ext cx="5568974" cy="2734432"/>
            </p:xfrm>
            <a:graphic>
              <a:graphicData uri="http://schemas.openxmlformats.org/drawingml/2006/table">
                <a:tbl>
                  <a:tblPr/>
                  <a:tblGrid>
                    <a:gridCol w="1737360">
                      <a:extLst>
                        <a:ext uri="{9D8B030D-6E8A-4147-A177-3AD203B41FA5}">
                          <a16:colId xmlns:a16="http://schemas.microsoft.com/office/drawing/2014/main" val="1436516636"/>
                        </a:ext>
                      </a:extLst>
                    </a:gridCol>
                    <a:gridCol w="1915807">
                      <a:extLst>
                        <a:ext uri="{9D8B030D-6E8A-4147-A177-3AD203B41FA5}">
                          <a16:colId xmlns:a16="http://schemas.microsoft.com/office/drawing/2014/main" val="3573884392"/>
                        </a:ext>
                      </a:extLst>
                    </a:gridCol>
                    <a:gridCol w="1915807">
                      <a:extLst>
                        <a:ext uri="{9D8B030D-6E8A-4147-A177-3AD203B41FA5}">
                          <a16:colId xmlns:a16="http://schemas.microsoft.com/office/drawing/2014/main" val="514965067"/>
                        </a:ext>
                      </a:extLst>
                    </a:gridCol>
                  </a:tblGrid>
                  <a:tr h="387472">
                    <a:tc gridSpan="3">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600" b="0" baseline="0" dirty="0">
                              <a:solidFill>
                                <a:srgbClr val="000000"/>
                              </a:solidFill>
                              <a:latin typeface="Times New Roman" panose="02020603050405020304" pitchFamily="18" charset="0"/>
                              <a:cs typeface="Times New Roman" panose="02020603050405020304" pitchFamily="18" charset="0"/>
                            </a:rPr>
                            <a:t>Network Architecture</a:t>
                          </a:r>
                          <a:endParaRPr lang="en-US" sz="1600" b="0" dirty="0">
                            <a:solidFill>
                              <a:srgbClr val="000000"/>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tx1"/>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spcAft>
                              <a:spcPts val="600"/>
                            </a:spcAft>
                          </a:pPr>
                          <a:endParaRPr lang="en-US" sz="1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7406393"/>
                      </a:ext>
                    </a:extLst>
                  </a:tr>
                  <a:tr h="30480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endParaRPr lang="en-US" sz="1400" b="0" dirty="0">
                            <a:solidFill>
                              <a:srgbClr val="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000000"/>
                              </a:solidFill>
                              <a:latin typeface="Times New Roman" panose="02020603050405020304" pitchFamily="18" charset="0"/>
                              <a:cs typeface="Times New Roman" panose="02020603050405020304" pitchFamily="18" charset="0"/>
                            </a:rPr>
                            <a:t>Transient</a:t>
                          </a:r>
                          <a:r>
                            <a:rPr lang="en-US" sz="1400" b="0" baseline="0" dirty="0">
                              <a:solidFill>
                                <a:srgbClr val="000000"/>
                              </a:solidFill>
                              <a:latin typeface="Times New Roman" panose="02020603050405020304" pitchFamily="18" charset="0"/>
                              <a:cs typeface="Times New Roman" panose="02020603050405020304" pitchFamily="18" charset="0"/>
                            </a:rPr>
                            <a:t> Forward </a:t>
                          </a:r>
                          <a:endParaRPr lang="en-US" sz="1400" b="0" dirty="0">
                            <a:solidFill>
                              <a:srgbClr val="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solidFill>
                                <a:srgbClr val="000000"/>
                              </a:solidFill>
                              <a:latin typeface="Times New Roman" panose="02020603050405020304" pitchFamily="18" charset="0"/>
                              <a:cs typeface="Times New Roman" panose="02020603050405020304" pitchFamily="18" charset="0"/>
                            </a:rPr>
                            <a:t>Inverse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8757563"/>
                      </a:ext>
                    </a:extLst>
                  </a:tr>
                  <a:tr h="51816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dirty="0">
                              <a:solidFill>
                                <a:srgbClr val="000000"/>
                              </a:solidFill>
                              <a:latin typeface="Times New Roman" panose="02020603050405020304" pitchFamily="18" charset="0"/>
                              <a:cs typeface="Times New Roman" panose="02020603050405020304" pitchFamily="18" charset="0"/>
                            </a:rPr>
                            <a:t>Input</a:t>
                          </a:r>
                          <a:r>
                            <a:rPr lang="en-US" sz="1400" baseline="0" dirty="0">
                              <a:solidFill>
                                <a:srgbClr val="000000"/>
                              </a:solidFill>
                              <a:latin typeface="Times New Roman" panose="02020603050405020304" pitchFamily="18" charset="0"/>
                              <a:cs typeface="Times New Roman" panose="02020603050405020304" pitchFamily="18" charset="0"/>
                            </a:rPr>
                            <a:t> variables</a:t>
                          </a:r>
                          <a:endParaRPr lang="en-US" sz="1400" dirty="0">
                            <a:solidFill>
                              <a:srgbClr val="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0476" t="-134118" r="-100317" b="-305882"/>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0476" t="-134118" r="-317" b="-305882"/>
                          </a:stretch>
                        </a:blipFill>
                      </a:tcPr>
                    </a:tc>
                    <a:extLst>
                      <a:ext uri="{0D108BD9-81ED-4DB2-BD59-A6C34878D82A}">
                        <a16:rowId xmlns:a16="http://schemas.microsoft.com/office/drawing/2014/main" val="1606903988"/>
                      </a:ext>
                    </a:extLst>
                  </a:tr>
                  <a:tr h="30480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dirty="0">
                              <a:solidFill>
                                <a:srgbClr val="000000"/>
                              </a:solidFill>
                              <a:latin typeface="Times New Roman" panose="02020603050405020304" pitchFamily="18" charset="0"/>
                              <a:cs typeface="Times New Roman" panose="02020603050405020304" pitchFamily="18" charset="0"/>
                            </a:rPr>
                            <a:t>Output variables</a:t>
                          </a:r>
                          <a:endParaRPr lang="en-US" sz="1400" b="0" dirty="0">
                            <a:solidFill>
                              <a:srgbClr val="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0476" t="-398000" r="-100317" b="-42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0476" t="-398000" r="-317" b="-420000"/>
                          </a:stretch>
                        </a:blipFill>
                      </a:tcPr>
                    </a:tc>
                    <a:extLst>
                      <a:ext uri="{0D108BD9-81ED-4DB2-BD59-A6C34878D82A}">
                        <a16:rowId xmlns:a16="http://schemas.microsoft.com/office/drawing/2014/main" val="2882335117"/>
                      </a:ext>
                    </a:extLst>
                  </a:tr>
                  <a:tr h="30480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dirty="0">
                              <a:solidFill>
                                <a:srgbClr val="000000"/>
                              </a:solidFill>
                              <a:latin typeface="Times New Roman" panose="02020603050405020304" pitchFamily="18" charset="0"/>
                              <a:cs typeface="Times New Roman" panose="02020603050405020304" pitchFamily="18" charset="0"/>
                            </a:rPr>
                            <a:t>Number of layers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ctr"/>
                          <a:r>
                            <a:rPr lang="en-US" sz="1400" dirty="0">
                              <a:solidFill>
                                <a:srgbClr val="000000"/>
                              </a:solidFill>
                              <a:latin typeface="Times New Roman" panose="02020603050405020304" pitchFamily="18" charset="0"/>
                              <a:cs typeface="Times New Roman" panose="02020603050405020304" pitchFamily="18" charset="0"/>
                            </a:rPr>
                            <a:t>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20513490"/>
                      </a:ext>
                    </a:extLst>
                  </a:tr>
                  <a:tr h="30480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dirty="0">
                              <a:solidFill>
                                <a:srgbClr val="000000"/>
                              </a:solidFill>
                              <a:latin typeface="Times New Roman" panose="02020603050405020304" pitchFamily="18" charset="0"/>
                              <a:cs typeface="Times New Roman" panose="02020603050405020304" pitchFamily="18" charset="0"/>
                            </a:rPr>
                            <a:t>Hidden dimensions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ctr"/>
                          <a:r>
                            <a:rPr lang="en-US" sz="1400" dirty="0">
                              <a:solidFill>
                                <a:srgbClr val="000000"/>
                              </a:solidFill>
                              <a:latin typeface="Times New Roman" panose="02020603050405020304" pitchFamily="18" charset="0"/>
                              <a:cs typeface="Times New Roman" panose="02020603050405020304" pitchFamily="18" charset="0"/>
                            </a:rPr>
                            <a:t>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6310151"/>
                      </a:ext>
                    </a:extLst>
                  </a:tr>
                  <a:tr h="30480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r>
                            <a:rPr lang="en-US" sz="1400" baseline="0" dirty="0">
                              <a:solidFill>
                                <a:srgbClr val="000000"/>
                              </a:solidFill>
                              <a:latin typeface="Times New Roman" panose="02020603050405020304" pitchFamily="18" charset="0"/>
                              <a:cs typeface="Times New Roman" panose="02020603050405020304" pitchFamily="18" charset="0"/>
                            </a:rPr>
                            <a:t>A</a:t>
                          </a:r>
                          <a:r>
                            <a:rPr lang="en-US" sz="1400" dirty="0">
                              <a:solidFill>
                                <a:srgbClr val="000000"/>
                              </a:solidFill>
                              <a:latin typeface="Times New Roman" panose="02020603050405020304" pitchFamily="18" charset="0"/>
                              <a:cs typeface="Times New Roman" panose="02020603050405020304" pitchFamily="18" charset="0"/>
                            </a:rPr>
                            <a:t>ctivation function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Times New Roman" panose="02020603050405020304" pitchFamily="18" charset="0"/>
                              <a:cs typeface="Times New Roman" panose="02020603050405020304" pitchFamily="18" charset="0"/>
                            </a:rPr>
                            <a:t>Hyperbolic (</a:t>
                          </a:r>
                          <a:r>
                            <a:rPr lang="en-US" sz="1400" i="1" dirty="0">
                              <a:solidFill>
                                <a:srgbClr val="000000"/>
                              </a:solidFill>
                              <a:latin typeface="Times New Roman" panose="02020603050405020304" pitchFamily="18" charset="0"/>
                              <a:cs typeface="Times New Roman" panose="02020603050405020304" pitchFamily="18" charset="0"/>
                            </a:rPr>
                            <a:t>tanh</a:t>
                          </a:r>
                          <a:r>
                            <a:rPr lang="en-US" sz="1400" dirty="0">
                              <a:solidFill>
                                <a:srgbClr val="000000"/>
                              </a:solidFill>
                              <a:latin typeface="Times New Roman" panose="02020603050405020304" pitchFamily="18" charset="0"/>
                              <a:cs typeface="Times New Roman" panose="02020603050405020304" pitchFamily="18"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8989459"/>
                      </a:ext>
                    </a:extLst>
                  </a:tr>
                  <a:tr h="30480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Times New Roman" panose="02020603050405020304" pitchFamily="18" charset="0"/>
                              <a:cs typeface="Times New Roman" panose="02020603050405020304" pitchFamily="18" charset="0"/>
                            </a:rPr>
                            <a:t>Output layer 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Times New Roman" panose="02020603050405020304" pitchFamily="18" charset="0"/>
                              <a:cs typeface="Times New Roman" panose="02020603050405020304" pitchFamily="18" charset="0"/>
                            </a:rPr>
                            <a:t>Linear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6071270"/>
                      </a:ext>
                    </a:extLst>
                  </a:tr>
                </a:tbl>
              </a:graphicData>
            </a:graphic>
          </p:graphicFrame>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D6CCA2F-E6FF-4B91-BBB8-7BD49D728271}"/>
                  </a:ext>
                </a:extLst>
              </p:cNvPr>
              <p:cNvSpPr/>
              <p:nvPr/>
            </p:nvSpPr>
            <p:spPr>
              <a:xfrm>
                <a:off x="2034441" y="2044548"/>
                <a:ext cx="2203808"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h</m:t>
                      </m:r>
                      <m:d>
                        <m:dPr>
                          <m:ctrlP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𝑦</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𝑡</m:t>
                          </m:r>
                        </m:e>
                      </m:d>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𝑁𝑁</m:t>
                      </m:r>
                      <m:d>
                        <m:dPr>
                          <m:ctrlP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𝑦</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𝑡</m:t>
                          </m:r>
                        </m:e>
                      </m:d>
                    </m:oMath>
                  </m:oMathPara>
                </a14:m>
                <a:endParaRPr kumimoji="0" lang="en-US" sz="1600" b="0" i="1" u="none" strike="noStrike" kern="0" cap="none" spc="0" normalizeH="0" baseline="0" noProof="0" dirty="0">
                  <a:ln>
                    <a:noFill/>
                  </a:ln>
                  <a:solidFill>
                    <a:prstClr val="black"/>
                  </a:solidFill>
                  <a:effectLst/>
                  <a:uLnTx/>
                  <a:uFillTx/>
                  <a:latin typeface="Cambria Math" panose="020405030504060302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𝑇</m:t>
                      </m:r>
                      <m:d>
                        <m:dPr>
                          <m:ctrlP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𝑦</m:t>
                          </m:r>
                        </m:e>
                      </m:d>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𝑇𝑁𝑁</m:t>
                      </m:r>
                      <m:d>
                        <m:dPr>
                          <m:ctrlP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𝑥</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𝑦</m:t>
                          </m:r>
                        </m:e>
                      </m:d>
                    </m:oMath>
                  </m:oMathPara>
                </a14:m>
                <a:endParaRPr kumimoji="0" lang="en-US" sz="1600" b="0" i="0" u="none" strike="noStrike" kern="0" cap="none" spc="0" normalizeH="0" baseline="0" noProof="0" dirty="0">
                  <a:ln>
                    <a:noFill/>
                  </a:ln>
                  <a:solidFill>
                    <a:prstClr val="black"/>
                  </a:solidFill>
                  <a:effectLst/>
                  <a:uLnTx/>
                  <a:uFillTx/>
                </a:endParaRPr>
              </a:p>
            </p:txBody>
          </p:sp>
        </mc:Choice>
        <mc:Fallback xmlns="">
          <p:sp>
            <p:nvSpPr>
              <p:cNvPr id="23" name="Rectangle 22">
                <a:extLst>
                  <a:ext uri="{FF2B5EF4-FFF2-40B4-BE49-F238E27FC236}">
                    <a16:creationId xmlns:a16="http://schemas.microsoft.com/office/drawing/2014/main" id="{7D6CCA2F-E6FF-4B91-BBB8-7BD49D728271}"/>
                  </a:ext>
                </a:extLst>
              </p:cNvPr>
              <p:cNvSpPr>
                <a:spLocks noRot="1" noChangeAspect="1" noMove="1" noResize="1" noEditPoints="1" noAdjustHandles="1" noChangeArrowheads="1" noChangeShapeType="1" noTextEdit="1"/>
              </p:cNvSpPr>
              <p:nvPr/>
            </p:nvSpPr>
            <p:spPr>
              <a:xfrm>
                <a:off x="2034441" y="2044548"/>
                <a:ext cx="2203808" cy="584775"/>
              </a:xfrm>
              <a:prstGeom prst="rect">
                <a:avLst/>
              </a:prstGeom>
              <a:blipFill>
                <a:blip r:embed="rId4"/>
                <a:stretch>
                  <a:fillRect b="-3125"/>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23D97AF8-8FDA-42E2-88C9-1F3AE3942F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779" y="1702387"/>
            <a:ext cx="2544245" cy="1535970"/>
          </a:xfrm>
          <a:prstGeom prst="rect">
            <a:avLst/>
          </a:prstGeom>
        </p:spPr>
      </p:pic>
      <p:pic>
        <p:nvPicPr>
          <p:cNvPr id="25" name="Picture 24">
            <a:extLst>
              <a:ext uri="{FF2B5EF4-FFF2-40B4-BE49-F238E27FC236}">
                <a16:creationId xmlns:a16="http://schemas.microsoft.com/office/drawing/2014/main" id="{51E46135-180C-4B37-845A-BDB904CF6F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8188" y="1702387"/>
            <a:ext cx="2692868" cy="1418451"/>
          </a:xfrm>
          <a:prstGeom prst="rect">
            <a:avLst/>
          </a:prstGeom>
        </p:spPr>
      </p:pic>
      <p:sp>
        <p:nvSpPr>
          <p:cNvPr id="26" name="Rectangle 25">
            <a:extLst>
              <a:ext uri="{FF2B5EF4-FFF2-40B4-BE49-F238E27FC236}">
                <a16:creationId xmlns:a16="http://schemas.microsoft.com/office/drawing/2014/main" id="{E3825A4B-6D55-4DFA-BFF5-7481A0C75EEF}"/>
              </a:ext>
            </a:extLst>
          </p:cNvPr>
          <p:cNvSpPr/>
          <p:nvPr/>
        </p:nvSpPr>
        <p:spPr>
          <a:xfrm>
            <a:off x="61023" y="2938433"/>
            <a:ext cx="1636987" cy="338554"/>
          </a:xfrm>
          <a:prstGeom prst="rect">
            <a:avLst/>
          </a:prstGeom>
        </p:spPr>
        <p:txBody>
          <a:bodyPr wrap="none">
            <a:spAutoFit/>
          </a:bodyPr>
          <a:lstStyle/>
          <a:p>
            <a:r>
              <a:rPr lang="en-US" sz="1600" dirty="0">
                <a:solidFill>
                  <a:prstClr val="black"/>
                </a:solidFill>
                <a:latin typeface="Times New Roman" panose="02020603050405020304" pitchFamily="18" charset="0"/>
                <a:cs typeface="Times New Roman" panose="02020603050405020304" pitchFamily="18" charset="0"/>
              </a:rPr>
              <a:t>Data (reference): </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A3C4C94-3B61-4833-8591-6EF23FD5C46F}"/>
                  </a:ext>
                </a:extLst>
              </p:cNvPr>
              <p:cNvSpPr/>
              <p:nvPr/>
            </p:nvSpPr>
            <p:spPr>
              <a:xfrm>
                <a:off x="694611" y="3195999"/>
                <a:ext cx="5419568" cy="584775"/>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Monitored hydraulic heads:</a:t>
                </a:r>
                <a:r>
                  <a:rPr kumimoji="0" lang="en-US" sz="1600" b="0" i="0" u="none" strike="noStrike" kern="0" cap="none" spc="0" normalizeH="0" baseline="0" noProof="0" dirty="0">
                    <a:ln>
                      <a:noFill/>
                    </a:ln>
                    <a:solidFill>
                      <a:prstClr val="black"/>
                    </a:solidFill>
                    <a:effectLst/>
                    <a:uLnTx/>
                    <a:uFillTx/>
                  </a:rPr>
                  <a:t> </a:t>
                </a:r>
                <a14:m>
                  <m:oMath xmlns:m="http://schemas.openxmlformats.org/officeDocument/2006/math">
                    <m:r>
                      <a:rPr kumimoji="0" lang="en-US" sz="1600" b="0" i="1" u="none" strike="noStrike" kern="0" cap="none" spc="0" normalizeH="0" baseline="0" noProof="0">
                        <a:ln>
                          <a:noFill/>
                        </a:ln>
                        <a:solidFill>
                          <a:prstClr val="black"/>
                        </a:solidFill>
                        <a:effectLst/>
                        <a:uLnTx/>
                        <a:uFillTx/>
                        <a:latin typeface="Cambria Math" panose="02040503050406030204" pitchFamily="18" charset="0"/>
                      </a:rPr>
                      <m:t>𝑁𝑁</m:t>
                    </m:r>
                    <m:d>
                      <m:dPr>
                        <m:ctrlPr>
                          <a:rPr kumimoji="0" lang="en-US" sz="1600" b="0" i="1" u="none" strike="noStrike" kern="0" cap="none" spc="0" normalizeH="0" baseline="0" noProof="0">
                            <a:ln>
                              <a:noFill/>
                            </a:ln>
                            <a:solidFill>
                              <a:prstClr val="black"/>
                            </a:solidFill>
                            <a:effectLst/>
                            <a:uLnTx/>
                            <a:uFillTx/>
                            <a:latin typeface="Cambria Math" panose="02040503050406030204" pitchFamily="18" charset="0"/>
                          </a:rPr>
                        </m:ctrlPr>
                      </m:dPr>
                      <m:e>
                        <m:sSub>
                          <m:sSubPr>
                            <m:ctrlPr>
                              <a:rPr kumimoji="0" lang="en-US" sz="16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600" b="0" i="1" u="none" strike="noStrike" kern="0" cap="none" spc="0" normalizeH="0" baseline="0" noProof="0">
                                <a:ln>
                                  <a:noFill/>
                                </a:ln>
                                <a:solidFill>
                                  <a:prstClr val="black"/>
                                </a:solidFill>
                                <a:effectLst/>
                                <a:uLnTx/>
                                <a:uFillTx/>
                                <a:latin typeface="Cambria Math" panose="02040503050406030204" pitchFamily="18" charset="0"/>
                              </a:rPr>
                              <m:t>𝑚</m:t>
                            </m:r>
                          </m:sub>
                        </m:sSub>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m:t>
                        </m:r>
                        <m:sSub>
                          <m:sSubPr>
                            <m:ctrlPr>
                              <a:rPr kumimoji="0" lang="en-US" sz="16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𝑦</m:t>
                            </m:r>
                          </m:e>
                          <m:sub>
                            <m:r>
                              <a:rPr kumimoji="0" lang="en-US" sz="1600" b="0" i="1" u="none" strike="noStrike" kern="0" cap="none" spc="0" normalizeH="0" baseline="0" noProof="0">
                                <a:ln>
                                  <a:noFill/>
                                </a:ln>
                                <a:solidFill>
                                  <a:prstClr val="black"/>
                                </a:solidFill>
                                <a:effectLst/>
                                <a:uLnTx/>
                                <a:uFillTx/>
                                <a:latin typeface="Cambria Math" panose="02040503050406030204" pitchFamily="18" charset="0"/>
                              </a:rPr>
                              <m:t>𝑚</m:t>
                            </m:r>
                          </m:sub>
                        </m:sSub>
                      </m:e>
                    </m:d>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m:t>
                    </m:r>
                    <m:sSub>
                      <m:sSubPr>
                        <m:ctrlPr>
                          <a:rPr kumimoji="0" lang="en-US" sz="16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h</m:t>
                        </m:r>
                      </m:e>
                      <m:sub>
                        <m:r>
                          <a:rPr kumimoji="0" lang="en-US" sz="1600" b="0" i="1" u="none" strike="noStrike" kern="0" cap="none" spc="0" normalizeH="0" baseline="0" noProof="0">
                            <a:ln>
                              <a:noFill/>
                            </a:ln>
                            <a:solidFill>
                              <a:prstClr val="black"/>
                            </a:solidFill>
                            <a:effectLst/>
                            <a:uLnTx/>
                            <a:uFillTx/>
                            <a:latin typeface="Cambria Math" panose="02040503050406030204" pitchFamily="18" charset="0"/>
                          </a:rPr>
                          <m:t>𝑚</m:t>
                        </m:r>
                      </m:sub>
                    </m:sSub>
                  </m:oMath>
                </a14:m>
                <a:endPar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Measurements of transmissivity:  </a:t>
                </a:r>
                <a14:m>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𝑇𝑁𝑁</m:t>
                    </m:r>
                    <m:d>
                      <m:dPr>
                        <m:ctrlPr>
                          <a:rPr kumimoji="0" lang="en-US" sz="1600" b="0" i="1" u="none" strike="noStrike" kern="0" cap="none" spc="0" normalizeH="0" baseline="0" noProof="0">
                            <a:ln>
                              <a:noFill/>
                            </a:ln>
                            <a:solidFill>
                              <a:prstClr val="black"/>
                            </a:solidFill>
                            <a:effectLst/>
                            <a:uLnTx/>
                            <a:uFillTx/>
                            <a:latin typeface="Cambria Math" panose="02040503050406030204" pitchFamily="18" charset="0"/>
                          </a:rPr>
                        </m:ctrlPr>
                      </m:dPr>
                      <m:e>
                        <m:sSub>
                          <m:sSubPr>
                            <m:ctrlPr>
                              <a:rPr kumimoji="0" lang="en-US" sz="16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600" b="0" i="1" u="none" strike="noStrike" kern="0" cap="none" spc="0" normalizeH="0" baseline="0" noProof="0">
                                <a:ln>
                                  <a:noFill/>
                                </a:ln>
                                <a:solidFill>
                                  <a:prstClr val="black"/>
                                </a:solidFill>
                                <a:effectLst/>
                                <a:uLnTx/>
                                <a:uFillTx/>
                                <a:latin typeface="Cambria Math" panose="02040503050406030204" pitchFamily="18" charset="0"/>
                              </a:rPr>
                              <m:t>𝑇</m:t>
                            </m:r>
                          </m:sub>
                        </m:sSub>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m:t>
                        </m:r>
                        <m:sSub>
                          <m:sSubPr>
                            <m:ctrlPr>
                              <a:rPr kumimoji="0" lang="en-US" sz="16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𝑦</m:t>
                            </m:r>
                          </m:e>
                          <m:sub>
                            <m:r>
                              <a:rPr kumimoji="0" lang="en-US" sz="1600" b="0" i="1" u="none" strike="noStrike" kern="0" cap="none" spc="0" normalizeH="0" baseline="0" noProof="0">
                                <a:ln>
                                  <a:noFill/>
                                </a:ln>
                                <a:solidFill>
                                  <a:prstClr val="black"/>
                                </a:solidFill>
                                <a:effectLst/>
                                <a:uLnTx/>
                                <a:uFillTx/>
                                <a:latin typeface="Cambria Math" panose="02040503050406030204" pitchFamily="18" charset="0"/>
                              </a:rPr>
                              <m:t>𝑇</m:t>
                            </m:r>
                          </m:sub>
                        </m:sSub>
                      </m:e>
                    </m:d>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m:t>
                    </m:r>
                    <m:r>
                      <a:rPr kumimoji="0" lang="en-US" sz="1600" b="0" i="1" u="none" strike="noStrike" kern="0" cap="none" spc="0" normalizeH="0" baseline="0" noProof="0">
                        <a:ln>
                          <a:noFill/>
                        </a:ln>
                        <a:solidFill>
                          <a:prstClr val="black"/>
                        </a:solidFill>
                        <a:effectLst/>
                        <a:uLnTx/>
                        <a:uFillTx/>
                        <a:latin typeface="Cambria Math" panose="02040503050406030204" pitchFamily="18" charset="0"/>
                      </a:rPr>
                      <m:t>𝑇</m:t>
                    </m:r>
                    <m:d>
                      <m:dPr>
                        <m:ctrlPr>
                          <a:rPr kumimoji="0" lang="en-US" sz="1600" b="0" i="1" u="none" strike="noStrike" kern="0" cap="none" spc="0" normalizeH="0" baseline="0" noProof="0">
                            <a:ln>
                              <a:noFill/>
                            </a:ln>
                            <a:solidFill>
                              <a:prstClr val="black"/>
                            </a:solidFill>
                            <a:effectLst/>
                            <a:uLnTx/>
                            <a:uFillTx/>
                            <a:latin typeface="Cambria Math" panose="02040503050406030204" pitchFamily="18" charset="0"/>
                          </a:rPr>
                        </m:ctrlPr>
                      </m:dPr>
                      <m:e>
                        <m:sSub>
                          <m:sSubPr>
                            <m:ctrlPr>
                              <a:rPr kumimoji="0" lang="en-US" sz="16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𝑥</m:t>
                            </m:r>
                          </m:e>
                          <m:sub>
                            <m:r>
                              <a:rPr kumimoji="0" lang="en-US" sz="1600" b="0" i="1" u="none" strike="noStrike" kern="0" cap="none" spc="0" normalizeH="0" baseline="0" noProof="0">
                                <a:ln>
                                  <a:noFill/>
                                </a:ln>
                                <a:solidFill>
                                  <a:prstClr val="black"/>
                                </a:solidFill>
                                <a:effectLst/>
                                <a:uLnTx/>
                                <a:uFillTx/>
                                <a:latin typeface="Cambria Math" panose="02040503050406030204" pitchFamily="18" charset="0"/>
                              </a:rPr>
                              <m:t>𝑇</m:t>
                            </m:r>
                          </m:sub>
                        </m:sSub>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m:t>
                        </m:r>
                        <m:sSub>
                          <m:sSubPr>
                            <m:ctrlPr>
                              <a:rPr kumimoji="0" lang="en-US" sz="1600" b="0" i="1" u="none" strike="noStrike" kern="0" cap="none" spc="0" normalizeH="0" baseline="0" noProof="0">
                                <a:ln>
                                  <a:noFill/>
                                </a:ln>
                                <a:solidFill>
                                  <a:prstClr val="black"/>
                                </a:solidFill>
                                <a:effectLst/>
                                <a:uLnTx/>
                                <a:uFillTx/>
                                <a:latin typeface="Cambria Math" panose="02040503050406030204" pitchFamily="18" charset="0"/>
                              </a:rPr>
                            </m:ctrlPr>
                          </m:sSubPr>
                          <m:e>
                            <m:r>
                              <a:rPr kumimoji="0" lang="en-US" sz="1600" b="0" i="0" u="none" strike="noStrike" kern="0" cap="none" spc="0" normalizeH="0" baseline="0" noProof="0">
                                <a:ln>
                                  <a:noFill/>
                                </a:ln>
                                <a:solidFill>
                                  <a:prstClr val="black"/>
                                </a:solidFill>
                                <a:effectLst/>
                                <a:uLnTx/>
                                <a:uFillTx/>
                                <a:latin typeface="Cambria Math" panose="02040503050406030204" pitchFamily="18" charset="0"/>
                              </a:rPr>
                              <m:t>𝑦</m:t>
                            </m:r>
                          </m:e>
                          <m:sub>
                            <m:r>
                              <a:rPr kumimoji="0" lang="en-US" sz="1600" b="0" i="1" u="none" strike="noStrike" kern="0" cap="none" spc="0" normalizeH="0" baseline="0" noProof="0">
                                <a:ln>
                                  <a:noFill/>
                                </a:ln>
                                <a:solidFill>
                                  <a:prstClr val="black"/>
                                </a:solidFill>
                                <a:effectLst/>
                                <a:uLnTx/>
                                <a:uFillTx/>
                                <a:latin typeface="Cambria Math" panose="02040503050406030204" pitchFamily="18" charset="0"/>
                              </a:rPr>
                              <m:t>𝑇</m:t>
                            </m:r>
                          </m:sub>
                        </m:sSub>
                      </m:e>
                    </m:d>
                  </m:oMath>
                </a14:m>
                <a:endPar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mc:Choice>
        <mc:Fallback xmlns="">
          <p:sp>
            <p:nvSpPr>
              <p:cNvPr id="27" name="Rectangle 26">
                <a:extLst>
                  <a:ext uri="{FF2B5EF4-FFF2-40B4-BE49-F238E27FC236}">
                    <a16:creationId xmlns:a16="http://schemas.microsoft.com/office/drawing/2014/main" id="{4A3C4C94-3B61-4833-8591-6EF23FD5C46F}"/>
                  </a:ext>
                </a:extLst>
              </p:cNvPr>
              <p:cNvSpPr>
                <a:spLocks noRot="1" noChangeAspect="1" noMove="1" noResize="1" noEditPoints="1" noAdjustHandles="1" noChangeArrowheads="1" noChangeShapeType="1" noTextEdit="1"/>
              </p:cNvSpPr>
              <p:nvPr/>
            </p:nvSpPr>
            <p:spPr>
              <a:xfrm>
                <a:off x="694611" y="3195999"/>
                <a:ext cx="5419568" cy="584775"/>
              </a:xfrm>
              <a:prstGeom prst="rect">
                <a:avLst/>
              </a:prstGeom>
              <a:blipFill>
                <a:blip r:embed="rId7"/>
                <a:stretch>
                  <a:fillRect l="-675"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C85F9E2A-7337-4A0B-8E72-4AF46E803CE0}"/>
                  </a:ext>
                </a:extLst>
              </p:cNvPr>
              <p:cNvGraphicFramePr>
                <a:graphicFrameLocks noGrp="1"/>
              </p:cNvGraphicFramePr>
              <p:nvPr>
                <p:extLst>
                  <p:ext uri="{D42A27DB-BD31-4B8C-83A1-F6EECF244321}">
                    <p14:modId xmlns:p14="http://schemas.microsoft.com/office/powerpoint/2010/main" val="3665726590"/>
                  </p:ext>
                </p:extLst>
              </p:nvPr>
            </p:nvGraphicFramePr>
            <p:xfrm>
              <a:off x="734827" y="4520723"/>
              <a:ext cx="4607448" cy="1921701"/>
            </p:xfrm>
            <a:graphic>
              <a:graphicData uri="http://schemas.openxmlformats.org/drawingml/2006/table">
                <a:tbl>
                  <a:tblPr bandRow="1"/>
                  <a:tblGrid>
                    <a:gridCol w="4607448">
                      <a:extLst>
                        <a:ext uri="{9D8B030D-6E8A-4147-A177-3AD203B41FA5}">
                          <a16:colId xmlns:a16="http://schemas.microsoft.com/office/drawing/2014/main" val="3077558440"/>
                        </a:ext>
                      </a:extLst>
                    </a:gridCol>
                  </a:tblGrid>
                  <a:tr h="1705093">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685800" rtl="0" eaLnBrk="1" fontAlgn="auto" latinLnBrk="0" hangingPunct="1">
                            <a:lnSpc>
                              <a:spcPct val="150000"/>
                            </a:lnSpc>
                            <a:spcBef>
                              <a:spcPts val="0"/>
                            </a:spcBef>
                            <a:spcAft>
                              <a:spcPts val="0"/>
                            </a:spcAft>
                            <a:buClrTx/>
                            <a:buSzTx/>
                            <a:buFontTx/>
                            <a:buNone/>
                            <a:tabLst/>
                            <a:defRPr/>
                          </a:pPr>
                          <a:r>
                            <a:rPr lang="en-US" sz="1400" kern="1200" dirty="0">
                              <a:solidFill>
                                <a:srgbClr val="000000"/>
                              </a:solidFill>
                              <a:effectLst/>
                              <a:ea typeface="+mn-ea"/>
                              <a:cs typeface="+mn-cs"/>
                            </a:rPr>
                            <a:t> </a:t>
                          </a:r>
                          <a14:m>
                            <m:oMath xmlns:m="http://schemas.openxmlformats.org/officeDocument/2006/math">
                              <m:sSub>
                                <m:sSubPr>
                                  <m:ctrlPr>
                                    <a:rPr lang="en-US" sz="1400" i="1" kern="1200" smtClean="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𝑆</m:t>
                                  </m:r>
                                </m:e>
                                <m:sub>
                                  <m:r>
                                    <a:rPr lang="en-US" sz="1400" i="1" kern="1200">
                                      <a:solidFill>
                                        <a:srgbClr val="000000"/>
                                      </a:solidFill>
                                      <a:effectLst/>
                                      <a:latin typeface="Cambria Math" panose="02040503050406030204" pitchFamily="18" charset="0"/>
                                      <a:ea typeface="+mn-ea"/>
                                      <a:cs typeface="+mn-cs"/>
                                    </a:rPr>
                                    <m:t>𝑠</m:t>
                                  </m:r>
                                </m:sub>
                              </m:sSub>
                              <m:f>
                                <m:fPr>
                                  <m:ctrlPr>
                                    <a:rPr lang="en-US" sz="1400" i="1" kern="1200">
                                      <a:solidFill>
                                        <a:srgbClr val="000000"/>
                                      </a:solidFill>
                                      <a:effectLst/>
                                      <a:latin typeface="Cambria Math" panose="02040503050406030204" pitchFamily="18" charset="0"/>
                                      <a:ea typeface="+mn-ea"/>
                                      <a:cs typeface="+mn-cs"/>
                                    </a:rPr>
                                  </m:ctrlPr>
                                </m:fPr>
                                <m:num>
                                  <m:r>
                                    <a:rPr lang="en-US" sz="1400" kern="1200">
                                      <a:solidFill>
                                        <a:srgbClr val="000000"/>
                                      </a:solidFill>
                                      <a:effectLst/>
                                      <a:latin typeface="Cambria Math" panose="02040503050406030204" pitchFamily="18" charset="0"/>
                                      <a:ea typeface="+mn-ea"/>
                                      <a:cs typeface="+mn-cs"/>
                                    </a:rPr>
                                    <m:t>𝜕</m:t>
                                  </m:r>
                                  <m:r>
                                    <a:rPr lang="en-US" sz="1400" b="0" i="1" kern="1200" smtClean="0">
                                      <a:solidFill>
                                        <a:srgbClr val="FF0000"/>
                                      </a:solidFill>
                                      <a:effectLst/>
                                      <a:latin typeface="Cambria Math" panose="02040503050406030204" pitchFamily="18" charset="0"/>
                                      <a:ea typeface="+mn-ea"/>
                                      <a:cs typeface="+mn-cs"/>
                                    </a:rPr>
                                    <m:t>𝑁𝑁</m:t>
                                  </m:r>
                                  <m:d>
                                    <m:dPr>
                                      <m:ctrlPr>
                                        <a:rPr lang="en-US" sz="1400" i="1" kern="1200">
                                          <a:solidFill>
                                            <a:srgbClr val="000000"/>
                                          </a:solidFill>
                                          <a:effectLst/>
                                          <a:latin typeface="Cambria Math" panose="02040503050406030204" pitchFamily="18" charset="0"/>
                                          <a:ea typeface="+mn-ea"/>
                                          <a:cs typeface="+mn-cs"/>
                                        </a:rPr>
                                      </m:ctrlPr>
                                    </m:dPr>
                                    <m:e>
                                      <m:sSub>
                                        <m:sSubPr>
                                          <m:ctrlPr>
                                            <a:rPr lang="en-US" sz="1400" i="1" kern="120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𝑥</m:t>
                                          </m:r>
                                        </m:e>
                                        <m:sub>
                                          <m:r>
                                            <a:rPr lang="en-US" sz="1400" i="1" kern="1200">
                                              <a:solidFill>
                                                <a:srgbClr val="000000"/>
                                              </a:solidFill>
                                              <a:effectLst/>
                                              <a:latin typeface="Cambria Math" panose="02040503050406030204" pitchFamily="18" charset="0"/>
                                              <a:ea typeface="+mn-ea"/>
                                              <a:cs typeface="+mn-cs"/>
                                            </a:rPr>
                                            <m:t>𝑒</m:t>
                                          </m:r>
                                        </m:sub>
                                      </m:sSub>
                                      <m:r>
                                        <a:rPr lang="en-US" sz="1400" i="1" kern="1200">
                                          <a:solidFill>
                                            <a:srgbClr val="000000"/>
                                          </a:solidFill>
                                          <a:effectLst/>
                                          <a:latin typeface="Cambria Math" panose="02040503050406030204" pitchFamily="18" charset="0"/>
                                          <a:ea typeface="+mn-ea"/>
                                          <a:cs typeface="+mn-cs"/>
                                        </a:rPr>
                                        <m:t>,</m:t>
                                      </m:r>
                                      <m:sSub>
                                        <m:sSubPr>
                                          <m:ctrlPr>
                                            <a:rPr lang="en-US" sz="1400" i="1" kern="120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𝑦</m:t>
                                          </m:r>
                                        </m:e>
                                        <m:sub>
                                          <m:r>
                                            <a:rPr lang="en-US" sz="1400" i="1" kern="1200">
                                              <a:solidFill>
                                                <a:srgbClr val="000000"/>
                                              </a:solidFill>
                                              <a:effectLst/>
                                              <a:latin typeface="Cambria Math" panose="02040503050406030204" pitchFamily="18" charset="0"/>
                                              <a:ea typeface="+mn-ea"/>
                                              <a:cs typeface="+mn-cs"/>
                                            </a:rPr>
                                            <m:t>𝑒</m:t>
                                          </m:r>
                                        </m:sub>
                                      </m:sSub>
                                      <m:r>
                                        <a:rPr lang="en-US" sz="1400" i="1" kern="1200">
                                          <a:solidFill>
                                            <a:srgbClr val="000000"/>
                                          </a:solidFill>
                                          <a:effectLst/>
                                          <a:latin typeface="Cambria Math" panose="02040503050406030204" pitchFamily="18" charset="0"/>
                                          <a:ea typeface="+mn-ea"/>
                                          <a:cs typeface="+mn-cs"/>
                                        </a:rPr>
                                        <m:t>,</m:t>
                                      </m:r>
                                      <m:sSub>
                                        <m:sSubPr>
                                          <m:ctrlPr>
                                            <a:rPr lang="en-US" sz="1400" i="1" kern="120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𝑡</m:t>
                                          </m:r>
                                        </m:e>
                                        <m:sub>
                                          <m:r>
                                            <a:rPr lang="en-US" sz="1400" i="1" kern="1200">
                                              <a:solidFill>
                                                <a:srgbClr val="000000"/>
                                              </a:solidFill>
                                              <a:effectLst/>
                                              <a:latin typeface="Cambria Math" panose="02040503050406030204" pitchFamily="18" charset="0"/>
                                              <a:ea typeface="+mn-ea"/>
                                              <a:cs typeface="+mn-cs"/>
                                            </a:rPr>
                                            <m:t>𝑒</m:t>
                                          </m:r>
                                        </m:sub>
                                      </m:sSub>
                                    </m:e>
                                  </m:d>
                                </m:num>
                                <m:den>
                                  <m:r>
                                    <a:rPr lang="en-US" sz="1400" i="1" kern="1200">
                                      <a:solidFill>
                                        <a:srgbClr val="000000"/>
                                      </a:solidFill>
                                      <a:effectLst/>
                                      <a:latin typeface="Cambria Math" panose="02040503050406030204" pitchFamily="18" charset="0"/>
                                      <a:ea typeface="+mn-ea"/>
                                      <a:cs typeface="+mn-cs"/>
                                    </a:rPr>
                                    <m:t>𝜕</m:t>
                                  </m:r>
                                  <m:r>
                                    <a:rPr lang="en-US" sz="1400" i="1" kern="1200">
                                      <a:solidFill>
                                        <a:srgbClr val="000000"/>
                                      </a:solidFill>
                                      <a:effectLst/>
                                      <a:latin typeface="Cambria Math" panose="02040503050406030204" pitchFamily="18" charset="0"/>
                                      <a:ea typeface="+mn-ea"/>
                                      <a:cs typeface="+mn-cs"/>
                                    </a:rPr>
                                    <m:t>𝑡</m:t>
                                  </m:r>
                                </m:den>
                              </m:f>
                              <m:r>
                                <a:rPr lang="en-US" sz="1400" b="0" i="0" kern="1200" smtClean="0">
                                  <a:solidFill>
                                    <a:srgbClr val="000000"/>
                                  </a:solidFill>
                                  <a:effectLst/>
                                  <a:latin typeface="Cambria Math" panose="02040503050406030204" pitchFamily="18" charset="0"/>
                                  <a:ea typeface="+mn-ea"/>
                                  <a:cs typeface="+mn-cs"/>
                                </a:rPr>
                                <m:t>−</m:t>
                              </m:r>
                              <m:r>
                                <a:rPr lang="en-US" sz="1400" smtClean="0">
                                  <a:solidFill>
                                    <a:srgbClr val="000000"/>
                                  </a:solidFill>
                                  <a:effectLst/>
                                  <a:latin typeface="Cambria Math" panose="02040503050406030204" pitchFamily="18" charset="0"/>
                                </a:rPr>
                                <m:t>𝛻</m:t>
                              </m:r>
                              <m:r>
                                <a:rPr lang="en-US" sz="1400" smtClean="0">
                                  <a:solidFill>
                                    <a:srgbClr val="000000"/>
                                  </a:solidFill>
                                  <a:effectLst/>
                                  <a:latin typeface="Cambria Math" panose="02040503050406030204" pitchFamily="18" charset="0"/>
                                </a:rPr>
                                <m:t>∙[</m:t>
                              </m:r>
                              <m:r>
                                <a:rPr lang="en-US" sz="1400" b="0" i="1" smtClean="0">
                                  <a:solidFill>
                                    <a:srgbClr val="FF0000"/>
                                  </a:solidFill>
                                  <a:effectLst/>
                                  <a:latin typeface="Cambria Math" panose="02040503050406030204" pitchFamily="18" charset="0"/>
                                </a:rPr>
                                <m:t>𝑇𝑁𝑁</m:t>
                              </m:r>
                              <m:d>
                                <m:dPr>
                                  <m:ctrlPr>
                                    <a:rPr lang="en-US" sz="1400" i="1">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a:solidFill>
                                            <a:srgbClr val="000000"/>
                                          </a:solidFill>
                                          <a:effectLst/>
                                          <a:latin typeface="Cambria Math" panose="02040503050406030204" pitchFamily="18" charset="0"/>
                                        </a:rPr>
                                        <m:t>𝑒</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a:solidFill>
                                            <a:srgbClr val="000000"/>
                                          </a:solidFill>
                                          <a:effectLst/>
                                          <a:latin typeface="Cambria Math" panose="02040503050406030204" pitchFamily="18" charset="0"/>
                                        </a:rPr>
                                        <m:t>𝑒</m:t>
                                      </m:r>
                                    </m:sub>
                                  </m:sSub>
                                </m:e>
                              </m:d>
                              <m:r>
                                <a:rPr lang="en-US" sz="1400" smtClean="0">
                                  <a:solidFill>
                                    <a:srgbClr val="000000"/>
                                  </a:solidFill>
                                  <a:effectLst/>
                                  <a:latin typeface="Cambria Math" panose="02040503050406030204" pitchFamily="18" charset="0"/>
                                </a:rPr>
                                <m:t>𝛻</m:t>
                              </m:r>
                              <m:r>
                                <a:rPr lang="en-US" sz="1400" b="0" i="1" smtClean="0">
                                  <a:solidFill>
                                    <a:srgbClr val="FF0000"/>
                                  </a:solidFill>
                                  <a:effectLst/>
                                  <a:latin typeface="Cambria Math" panose="02040503050406030204" pitchFamily="18" charset="0"/>
                                </a:rPr>
                                <m:t>𝑁𝑁</m:t>
                              </m:r>
                              <m:d>
                                <m:dPr>
                                  <m:ctrlPr>
                                    <a:rPr lang="en-US" sz="1400" i="1">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a:solidFill>
                                            <a:srgbClr val="000000"/>
                                          </a:solidFill>
                                          <a:effectLst/>
                                          <a:latin typeface="Cambria Math" panose="02040503050406030204" pitchFamily="18" charset="0"/>
                                        </a:rPr>
                                        <m:t>𝑒</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a:solidFill>
                                            <a:srgbClr val="000000"/>
                                          </a:solidFill>
                                          <a:effectLst/>
                                          <a:latin typeface="Cambria Math" panose="02040503050406030204" pitchFamily="18" charset="0"/>
                                        </a:rPr>
                                        <m:t>𝑒</m:t>
                                      </m:r>
                                    </m:sub>
                                  </m:sSub>
                                  <m:r>
                                    <a:rPr lang="en-US" sz="1400" i="1" kern="1200" smtClean="0">
                                      <a:solidFill>
                                        <a:srgbClr val="000000"/>
                                      </a:solidFill>
                                      <a:effectLst/>
                                      <a:latin typeface="Cambria Math" panose="02040503050406030204" pitchFamily="18" charset="0"/>
                                      <a:ea typeface="+mn-ea"/>
                                      <a:cs typeface="+mn-cs"/>
                                    </a:rPr>
                                    <m:t>,</m:t>
                                  </m:r>
                                  <m:sSub>
                                    <m:sSubPr>
                                      <m:ctrlPr>
                                        <a:rPr lang="en-US" sz="1400" i="1" kern="120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𝑡</m:t>
                                      </m:r>
                                    </m:e>
                                    <m:sub>
                                      <m:r>
                                        <a:rPr lang="en-US" sz="1400" i="1" kern="1200">
                                          <a:solidFill>
                                            <a:srgbClr val="000000"/>
                                          </a:solidFill>
                                          <a:effectLst/>
                                          <a:latin typeface="Cambria Math" panose="02040503050406030204" pitchFamily="18" charset="0"/>
                                          <a:ea typeface="+mn-ea"/>
                                          <a:cs typeface="+mn-cs"/>
                                        </a:rPr>
                                        <m:t>𝑒</m:t>
                                      </m:r>
                                    </m:sub>
                                  </m:sSub>
                                </m:e>
                              </m:d>
                              <m:r>
                                <a:rPr lang="en-US" sz="1400">
                                  <a:solidFill>
                                    <a:srgbClr val="000000"/>
                                  </a:solidFill>
                                  <a:effectLst/>
                                  <a:latin typeface="Cambria Math" panose="02040503050406030204" pitchFamily="18" charset="0"/>
                                </a:rPr>
                                <m:t>]=0</m:t>
                              </m:r>
                            </m:oMath>
                          </a14:m>
                          <a:endParaRPr lang="en-US" sz="1400" dirty="0">
                            <a:solidFill>
                              <a:srgbClr val="000000"/>
                            </a:solidFill>
                            <a:effectLst/>
                            <a:latin typeface="Times New Roman" panose="02020603050405020304" pitchFamily="18" charset="0"/>
                            <a:cs typeface="Times New Roman" panose="02020603050405020304" pitchFamily="18" charset="0"/>
                          </a:endParaRPr>
                        </a:p>
                        <a:p>
                          <a:pPr marL="0" marR="0">
                            <a:lnSpc>
                              <a:spcPct val="150000"/>
                            </a:lnSpc>
                            <a:spcBef>
                              <a:spcPts val="0"/>
                            </a:spcBef>
                            <a:spcAft>
                              <a:spcPts val="0"/>
                            </a:spcAft>
                          </a:pPr>
                          <a:r>
                            <a:rPr lang="en-US" sz="140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400" i="1" kern="1200" smtClean="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𝑆</m:t>
                                  </m:r>
                                </m:e>
                                <m:sub>
                                  <m:r>
                                    <a:rPr lang="en-US" sz="1400" i="1" kern="1200">
                                      <a:solidFill>
                                        <a:srgbClr val="000000"/>
                                      </a:solidFill>
                                      <a:effectLst/>
                                      <a:latin typeface="Cambria Math" panose="02040503050406030204" pitchFamily="18" charset="0"/>
                                      <a:ea typeface="+mn-ea"/>
                                      <a:cs typeface="+mn-cs"/>
                                    </a:rPr>
                                    <m:t>𝑠</m:t>
                                  </m:r>
                                </m:sub>
                              </m:sSub>
                              <m:f>
                                <m:fPr>
                                  <m:ctrlPr>
                                    <a:rPr lang="en-US" sz="1400" i="1" kern="1200">
                                      <a:solidFill>
                                        <a:srgbClr val="000000"/>
                                      </a:solidFill>
                                      <a:effectLst/>
                                      <a:latin typeface="Cambria Math" panose="02040503050406030204" pitchFamily="18" charset="0"/>
                                      <a:ea typeface="+mn-ea"/>
                                      <a:cs typeface="+mn-cs"/>
                                    </a:rPr>
                                  </m:ctrlPr>
                                </m:fPr>
                                <m:num>
                                  <m:r>
                                    <a:rPr lang="en-US" sz="1400" kern="1200">
                                      <a:solidFill>
                                        <a:srgbClr val="000000"/>
                                      </a:solidFill>
                                      <a:effectLst/>
                                      <a:latin typeface="Cambria Math" panose="02040503050406030204" pitchFamily="18" charset="0"/>
                                      <a:ea typeface="+mn-ea"/>
                                      <a:cs typeface="+mn-cs"/>
                                    </a:rPr>
                                    <m:t>𝜕</m:t>
                                  </m:r>
                                  <m:r>
                                    <a:rPr lang="en-US" sz="1400" b="0" i="1" kern="1200" smtClean="0">
                                      <a:solidFill>
                                        <a:srgbClr val="FF0000"/>
                                      </a:solidFill>
                                      <a:effectLst/>
                                      <a:latin typeface="Cambria Math" panose="02040503050406030204" pitchFamily="18" charset="0"/>
                                      <a:ea typeface="+mn-ea"/>
                                      <a:cs typeface="+mn-cs"/>
                                    </a:rPr>
                                    <m:t>𝑁𝑁</m:t>
                                  </m:r>
                                  <m:d>
                                    <m:dPr>
                                      <m:ctrlPr>
                                        <a:rPr lang="en-US" sz="1400" i="1" kern="1200" smtClean="0">
                                          <a:solidFill>
                                            <a:srgbClr val="000000"/>
                                          </a:solidFill>
                                          <a:effectLst/>
                                          <a:latin typeface="Cambria Math" panose="02040503050406030204" pitchFamily="18" charset="0"/>
                                          <a:ea typeface="+mn-ea"/>
                                          <a:cs typeface="+mn-cs"/>
                                        </a:rPr>
                                      </m:ctrlPr>
                                    </m:dPr>
                                    <m:e>
                                      <m:sSub>
                                        <m:sSubPr>
                                          <m:ctrlPr>
                                            <a:rPr lang="en-US" sz="1400" i="1" kern="120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𝑥</m:t>
                                          </m:r>
                                        </m:e>
                                        <m:sub>
                                          <m:r>
                                            <a:rPr lang="en-US" sz="1400" i="1" kern="1200">
                                              <a:solidFill>
                                                <a:srgbClr val="000000"/>
                                              </a:solidFill>
                                              <a:effectLst/>
                                              <a:latin typeface="Cambria Math" panose="02040503050406030204" pitchFamily="18" charset="0"/>
                                              <a:ea typeface="+mn-ea"/>
                                              <a:cs typeface="+mn-cs"/>
                                            </a:rPr>
                                            <m:t>𝑝</m:t>
                                          </m:r>
                                        </m:sub>
                                      </m:sSub>
                                      <m:r>
                                        <a:rPr lang="en-US" sz="1400" i="1" kern="1200">
                                          <a:solidFill>
                                            <a:srgbClr val="000000"/>
                                          </a:solidFill>
                                          <a:effectLst/>
                                          <a:latin typeface="Cambria Math" panose="02040503050406030204" pitchFamily="18" charset="0"/>
                                          <a:ea typeface="+mn-ea"/>
                                          <a:cs typeface="+mn-cs"/>
                                        </a:rPr>
                                        <m:t>,</m:t>
                                      </m:r>
                                      <m:sSub>
                                        <m:sSubPr>
                                          <m:ctrlPr>
                                            <a:rPr lang="en-US" sz="1400" i="1" kern="120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𝑦</m:t>
                                          </m:r>
                                        </m:e>
                                        <m:sub>
                                          <m:r>
                                            <a:rPr lang="en-US" sz="1400" i="1" kern="1200">
                                              <a:solidFill>
                                                <a:srgbClr val="000000"/>
                                              </a:solidFill>
                                              <a:effectLst/>
                                              <a:latin typeface="Cambria Math" panose="02040503050406030204" pitchFamily="18" charset="0"/>
                                              <a:ea typeface="+mn-ea"/>
                                              <a:cs typeface="+mn-cs"/>
                                            </a:rPr>
                                            <m:t>𝑝</m:t>
                                          </m:r>
                                        </m:sub>
                                      </m:sSub>
                                      <m:r>
                                        <a:rPr lang="en-US" sz="1400" i="1" kern="1200">
                                          <a:solidFill>
                                            <a:srgbClr val="000000"/>
                                          </a:solidFill>
                                          <a:effectLst/>
                                          <a:latin typeface="Cambria Math" panose="02040503050406030204" pitchFamily="18" charset="0"/>
                                          <a:ea typeface="+mn-ea"/>
                                          <a:cs typeface="+mn-cs"/>
                                        </a:rPr>
                                        <m:t>,</m:t>
                                      </m:r>
                                      <m:sSub>
                                        <m:sSubPr>
                                          <m:ctrlPr>
                                            <a:rPr lang="en-US" sz="1400" i="1" kern="120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𝑡</m:t>
                                          </m:r>
                                        </m:e>
                                        <m:sub>
                                          <m:r>
                                            <a:rPr lang="en-US" sz="1400" i="1" kern="1200">
                                              <a:solidFill>
                                                <a:srgbClr val="000000"/>
                                              </a:solidFill>
                                              <a:effectLst/>
                                              <a:latin typeface="Cambria Math" panose="02040503050406030204" pitchFamily="18" charset="0"/>
                                              <a:ea typeface="+mn-ea"/>
                                              <a:cs typeface="+mn-cs"/>
                                            </a:rPr>
                                            <m:t>𝑝</m:t>
                                          </m:r>
                                        </m:sub>
                                      </m:sSub>
                                    </m:e>
                                  </m:d>
                                </m:num>
                                <m:den>
                                  <m:r>
                                    <a:rPr lang="en-US" sz="1400" i="1" kern="1200">
                                      <a:solidFill>
                                        <a:srgbClr val="000000"/>
                                      </a:solidFill>
                                      <a:effectLst/>
                                      <a:latin typeface="Cambria Math" panose="02040503050406030204" pitchFamily="18" charset="0"/>
                                      <a:ea typeface="+mn-ea"/>
                                      <a:cs typeface="+mn-cs"/>
                                    </a:rPr>
                                    <m:t>𝜕</m:t>
                                  </m:r>
                                  <m:r>
                                    <a:rPr lang="en-US" sz="1400" i="1" kern="1200">
                                      <a:solidFill>
                                        <a:srgbClr val="000000"/>
                                      </a:solidFill>
                                      <a:effectLst/>
                                      <a:latin typeface="Cambria Math" panose="02040503050406030204" pitchFamily="18" charset="0"/>
                                      <a:ea typeface="+mn-ea"/>
                                      <a:cs typeface="+mn-cs"/>
                                    </a:rPr>
                                    <m:t>𝑡</m:t>
                                  </m:r>
                                </m:den>
                              </m:f>
                              <m:r>
                                <a:rPr lang="en-US" sz="1400" b="0" i="0" kern="1200" smtClean="0">
                                  <a:solidFill>
                                    <a:srgbClr val="000000"/>
                                  </a:solidFill>
                                  <a:effectLst/>
                                  <a:latin typeface="Cambria Math" panose="02040503050406030204" pitchFamily="18" charset="0"/>
                                  <a:ea typeface="+mn-ea"/>
                                  <a:cs typeface="+mn-cs"/>
                                </a:rPr>
                                <m:t>−</m:t>
                              </m:r>
                              <m:r>
                                <a:rPr lang="en-US" sz="1400">
                                  <a:solidFill>
                                    <a:srgbClr val="000000"/>
                                  </a:solidFill>
                                  <a:effectLst/>
                                  <a:latin typeface="Cambria Math" panose="02040503050406030204" pitchFamily="18" charset="0"/>
                                </a:rPr>
                                <m:t>𝛻</m:t>
                              </m:r>
                              <m:r>
                                <a:rPr lang="en-US" sz="1400">
                                  <a:solidFill>
                                    <a:srgbClr val="000000"/>
                                  </a:solidFill>
                                  <a:effectLst/>
                                  <a:latin typeface="Cambria Math" panose="02040503050406030204" pitchFamily="18" charset="0"/>
                                </a:rPr>
                                <m:t>∙</m:t>
                              </m:r>
                              <m:d>
                                <m:dPr>
                                  <m:begChr m:val="["/>
                                  <m:endChr m:val="]"/>
                                  <m:ctrlPr>
                                    <a:rPr lang="en-US" sz="1400" i="1">
                                      <a:solidFill>
                                        <a:srgbClr val="000000"/>
                                      </a:solidFill>
                                      <a:effectLst/>
                                      <a:latin typeface="Cambria Math" panose="02040503050406030204" pitchFamily="18" charset="0"/>
                                    </a:rPr>
                                  </m:ctrlPr>
                                </m:dPr>
                                <m:e>
                                  <m:r>
                                    <a:rPr lang="en-US" sz="1400" b="0" i="1" smtClean="0">
                                      <a:solidFill>
                                        <a:srgbClr val="FF0000"/>
                                      </a:solidFill>
                                      <a:effectLst/>
                                      <a:latin typeface="Cambria Math" panose="02040503050406030204" pitchFamily="18" charset="0"/>
                                    </a:rPr>
                                    <m:t>𝑇𝑁𝑁</m:t>
                                  </m:r>
                                  <m:d>
                                    <m:dPr>
                                      <m:ctrlPr>
                                        <a:rPr lang="en-US" sz="1400" i="1">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a:solidFill>
                                                <a:srgbClr val="000000"/>
                                              </a:solidFill>
                                              <a:effectLst/>
                                              <a:latin typeface="Cambria Math" panose="02040503050406030204" pitchFamily="18" charset="0"/>
                                            </a:rPr>
                                            <m:t>𝑝</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a:solidFill>
                                                <a:srgbClr val="000000"/>
                                              </a:solidFill>
                                              <a:effectLst/>
                                              <a:latin typeface="Cambria Math" panose="02040503050406030204" pitchFamily="18" charset="0"/>
                                            </a:rPr>
                                            <m:t>𝑝</m:t>
                                          </m:r>
                                        </m:sub>
                                      </m:sSub>
                                    </m:e>
                                  </m:d>
                                  <m:r>
                                    <a:rPr lang="en-US" sz="1400">
                                      <a:solidFill>
                                        <a:srgbClr val="000000"/>
                                      </a:solidFill>
                                      <a:effectLst/>
                                      <a:latin typeface="Cambria Math" panose="02040503050406030204" pitchFamily="18" charset="0"/>
                                    </a:rPr>
                                    <m:t>𝛻</m:t>
                                  </m:r>
                                  <m:r>
                                    <a:rPr lang="en-US" sz="1400" b="0" i="1" smtClean="0">
                                      <a:solidFill>
                                        <a:srgbClr val="FF0000"/>
                                      </a:solidFill>
                                      <a:effectLst/>
                                      <a:latin typeface="Cambria Math" panose="02040503050406030204" pitchFamily="18" charset="0"/>
                                    </a:rPr>
                                    <m:t>𝑁𝑁</m:t>
                                  </m:r>
                                  <m:d>
                                    <m:dPr>
                                      <m:ctrlPr>
                                        <a:rPr lang="en-US" sz="1400" i="1">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a:solidFill>
                                                <a:srgbClr val="000000"/>
                                              </a:solidFill>
                                              <a:effectLst/>
                                              <a:latin typeface="Cambria Math" panose="02040503050406030204" pitchFamily="18" charset="0"/>
                                            </a:rPr>
                                            <m:t>𝑝</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a:solidFill>
                                                <a:srgbClr val="000000"/>
                                              </a:solidFill>
                                              <a:effectLst/>
                                              <a:latin typeface="Cambria Math" panose="02040503050406030204" pitchFamily="18" charset="0"/>
                                            </a:rPr>
                                            <m:t>𝑝</m:t>
                                          </m:r>
                                        </m:sub>
                                      </m:sSub>
                                      <m:r>
                                        <a:rPr lang="en-US" sz="1400" i="1" kern="1200" smtClean="0">
                                          <a:solidFill>
                                            <a:srgbClr val="000000"/>
                                          </a:solidFill>
                                          <a:effectLst/>
                                          <a:latin typeface="Cambria Math" panose="02040503050406030204" pitchFamily="18" charset="0"/>
                                          <a:ea typeface="+mn-ea"/>
                                          <a:cs typeface="+mn-cs"/>
                                        </a:rPr>
                                        <m:t>,</m:t>
                                      </m:r>
                                      <m:sSub>
                                        <m:sSubPr>
                                          <m:ctrlPr>
                                            <a:rPr lang="en-US" sz="1400" i="1" kern="120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𝑡</m:t>
                                          </m:r>
                                        </m:e>
                                        <m:sub>
                                          <m:r>
                                            <a:rPr lang="en-US" sz="1400" b="0" i="1" kern="1200" smtClean="0">
                                              <a:solidFill>
                                                <a:srgbClr val="000000"/>
                                              </a:solidFill>
                                              <a:effectLst/>
                                              <a:latin typeface="Cambria Math" panose="02040503050406030204" pitchFamily="18" charset="0"/>
                                              <a:ea typeface="+mn-ea"/>
                                              <a:cs typeface="+mn-cs"/>
                                            </a:rPr>
                                            <m:t>𝑝</m:t>
                                          </m:r>
                                        </m:sub>
                                      </m:sSub>
                                    </m:e>
                                  </m:d>
                                </m:e>
                              </m:d>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𝑄</m:t>
                                  </m:r>
                                </m:e>
                                <m:sub>
                                  <m:r>
                                    <a:rPr lang="en-US" sz="1400">
                                      <a:solidFill>
                                        <a:srgbClr val="000000"/>
                                      </a:solidFill>
                                      <a:effectLst/>
                                      <a:latin typeface="Cambria Math" panose="02040503050406030204" pitchFamily="18" charset="0"/>
                                    </a:rPr>
                                    <m:t>𝑝</m:t>
                                  </m:r>
                                </m:sub>
                              </m:sSub>
                            </m:oMath>
                          </a14:m>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lnSpc>
                              <a:spcPct val="150000"/>
                            </a:lnSpc>
                            <a:spcBef>
                              <a:spcPts val="0"/>
                            </a:spcBef>
                            <a:spcAft>
                              <a:spcPts val="0"/>
                            </a:spcAft>
                          </a:pPr>
                          <a:r>
                            <a:rPr lang="en-US" sz="140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sz="1400">
                                  <a:solidFill>
                                    <a:srgbClr val="000000"/>
                                  </a:solidFill>
                                  <a:effectLst/>
                                  <a:latin typeface="Cambria Math" panose="02040503050406030204" pitchFamily="18" charset="0"/>
                                </a:rPr>
                                <m:t>𝐧</m:t>
                              </m:r>
                              <m:r>
                                <a:rPr lang="en-US" sz="1400">
                                  <a:solidFill>
                                    <a:srgbClr val="000000"/>
                                  </a:solidFill>
                                  <a:effectLst/>
                                  <a:latin typeface="Cambria Math" panose="02040503050406030204" pitchFamily="18" charset="0"/>
                                </a:rPr>
                                <m:t>∙</m:t>
                              </m:r>
                              <m:r>
                                <a:rPr lang="en-US" sz="1400">
                                  <a:solidFill>
                                    <a:srgbClr val="000000"/>
                                  </a:solidFill>
                                  <a:effectLst/>
                                  <a:latin typeface="Cambria Math" panose="02040503050406030204" pitchFamily="18" charset="0"/>
                                </a:rPr>
                                <m:t>𝛻</m:t>
                              </m:r>
                              <m:r>
                                <a:rPr lang="en-US" sz="1400" b="0" i="1" smtClean="0">
                                  <a:solidFill>
                                    <a:srgbClr val="FF0000"/>
                                  </a:solidFill>
                                  <a:effectLst/>
                                  <a:latin typeface="Cambria Math" panose="02040503050406030204" pitchFamily="18" charset="0"/>
                                </a:rPr>
                                <m:t>𝑁𝑁</m:t>
                              </m:r>
                              <m:d>
                                <m:dPr>
                                  <m:ctrlPr>
                                    <a:rPr lang="en-US" sz="1400" i="1">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a:solidFill>
                                            <a:srgbClr val="000000"/>
                                          </a:solidFill>
                                          <a:effectLst/>
                                          <a:latin typeface="Cambria Math" panose="02040503050406030204" pitchFamily="18" charset="0"/>
                                        </a:rPr>
                                        <m:t>𝑁</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a:solidFill>
                                            <a:srgbClr val="000000"/>
                                          </a:solidFill>
                                          <a:effectLst/>
                                          <a:latin typeface="Cambria Math" panose="02040503050406030204" pitchFamily="18" charset="0"/>
                                        </a:rPr>
                                        <m:t>𝑁</m:t>
                                      </m:r>
                                    </m:sub>
                                  </m:sSub>
                                  <m:r>
                                    <a:rPr lang="en-US" sz="1400" b="0" i="1" smtClean="0">
                                      <a:solidFill>
                                        <a:srgbClr val="000000"/>
                                      </a:solidFill>
                                      <a:effectLst/>
                                      <a:latin typeface="Cambria Math" panose="02040503050406030204" pitchFamily="18" charset="0"/>
                                    </a:rPr>
                                    <m:t>,</m:t>
                                  </m:r>
                                  <m:sSub>
                                    <m:sSubPr>
                                      <m:ctrlPr>
                                        <a:rPr lang="en-US" sz="1400" i="1" smtClean="0">
                                          <a:solidFill>
                                            <a:srgbClr val="000000"/>
                                          </a:solidFill>
                                          <a:effectLst/>
                                          <a:latin typeface="Cambria Math" panose="02040503050406030204" pitchFamily="18" charset="0"/>
                                        </a:rPr>
                                      </m:ctrlPr>
                                    </m:sSubPr>
                                    <m:e>
                                      <m:r>
                                        <a:rPr lang="en-US" sz="1400" b="0" i="1" smtClean="0">
                                          <a:solidFill>
                                            <a:srgbClr val="000000"/>
                                          </a:solidFill>
                                          <a:effectLst/>
                                          <a:latin typeface="Cambria Math" panose="02040503050406030204" pitchFamily="18" charset="0"/>
                                        </a:rPr>
                                        <m:t>𝑡</m:t>
                                      </m:r>
                                    </m:e>
                                    <m:sub>
                                      <m:r>
                                        <a:rPr lang="en-US" sz="1400">
                                          <a:solidFill>
                                            <a:srgbClr val="000000"/>
                                          </a:solidFill>
                                          <a:effectLst/>
                                          <a:latin typeface="Cambria Math" panose="02040503050406030204" pitchFamily="18" charset="0"/>
                                        </a:rPr>
                                        <m:t>𝑁</m:t>
                                      </m:r>
                                    </m:sub>
                                  </m:sSub>
                                </m:e>
                              </m:d>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𝑞</m:t>
                                  </m:r>
                                </m:e>
                                <m:sub>
                                  <m:r>
                                    <a:rPr lang="en-US" sz="1400">
                                      <a:solidFill>
                                        <a:srgbClr val="000000"/>
                                      </a:solidFill>
                                      <a:effectLst/>
                                      <a:latin typeface="Cambria Math" panose="02040503050406030204" pitchFamily="18" charset="0"/>
                                    </a:rPr>
                                    <m:t>𝑁</m:t>
                                  </m:r>
                                </m:sub>
                              </m:sSub>
                            </m:oMath>
                          </a14:m>
                          <a:endParaRPr lang="en-US" sz="1400" i="1" dirty="0">
                            <a:solidFill>
                              <a:srgbClr val="000000"/>
                            </a:solidFill>
                            <a:effectLst/>
                            <a:latin typeface="Times New Roman" panose="02020603050405020304" pitchFamily="18" charset="0"/>
                            <a:cs typeface="Times New Roman" panose="02020603050405020304" pitchFamily="18" charset="0"/>
                          </a:endParaRPr>
                        </a:p>
                        <a:p>
                          <a:pPr marL="0" marR="0" algn="l">
                            <a:lnSpc>
                              <a:spcPct val="150000"/>
                            </a:lnSpc>
                            <a:spcBef>
                              <a:spcPts val="0"/>
                            </a:spcBef>
                            <a:spcAft>
                              <a:spcPts val="0"/>
                            </a:spcAft>
                          </a:pPr>
                          <a:r>
                            <a:rPr lang="en-US" sz="1400" b="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sz="1400" b="0" i="1" smtClean="0">
                                  <a:solidFill>
                                    <a:srgbClr val="FF0000"/>
                                  </a:solidFill>
                                  <a:effectLst/>
                                  <a:latin typeface="Cambria Math" panose="02040503050406030204" pitchFamily="18" charset="0"/>
                                </a:rPr>
                                <m:t>𝑁𝑁</m:t>
                              </m:r>
                              <m:d>
                                <m:dPr>
                                  <m:ctrlPr>
                                    <a:rPr lang="en-US" sz="1400" i="1">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a:solidFill>
                                            <a:srgbClr val="000000"/>
                                          </a:solidFill>
                                          <a:effectLst/>
                                          <a:latin typeface="Cambria Math" panose="02040503050406030204" pitchFamily="18" charset="0"/>
                                        </a:rPr>
                                        <m:t>𝐷</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a:solidFill>
                                            <a:srgbClr val="000000"/>
                                          </a:solidFill>
                                          <a:effectLst/>
                                          <a:latin typeface="Cambria Math" panose="02040503050406030204" pitchFamily="18" charset="0"/>
                                        </a:rPr>
                                        <m:t>𝐷</m:t>
                                      </m:r>
                                    </m:sub>
                                  </m:sSub>
                                  <m:r>
                                    <a:rPr lang="en-US" sz="1400" b="0" i="1" smtClean="0">
                                      <a:solidFill>
                                        <a:srgbClr val="000000"/>
                                      </a:solidFill>
                                      <a:effectLst/>
                                      <a:latin typeface="Cambria Math" panose="02040503050406030204" pitchFamily="18" charset="0"/>
                                    </a:rPr>
                                    <m:t>,</m:t>
                                  </m:r>
                                  <m:sSub>
                                    <m:sSubPr>
                                      <m:ctrlPr>
                                        <a:rPr lang="en-US" sz="1400" i="1" smtClean="0">
                                          <a:solidFill>
                                            <a:srgbClr val="000000"/>
                                          </a:solidFill>
                                          <a:effectLst/>
                                          <a:latin typeface="Cambria Math" panose="02040503050406030204" pitchFamily="18" charset="0"/>
                                        </a:rPr>
                                      </m:ctrlPr>
                                    </m:sSubPr>
                                    <m:e>
                                      <m:r>
                                        <a:rPr lang="en-US" sz="1400" b="0" i="1" smtClean="0">
                                          <a:solidFill>
                                            <a:srgbClr val="000000"/>
                                          </a:solidFill>
                                          <a:effectLst/>
                                          <a:latin typeface="Cambria Math" panose="02040503050406030204" pitchFamily="18" charset="0"/>
                                        </a:rPr>
                                        <m:t>𝑡</m:t>
                                      </m:r>
                                    </m:e>
                                    <m:sub>
                                      <m:r>
                                        <a:rPr lang="en-US" sz="1400" smtClean="0">
                                          <a:solidFill>
                                            <a:srgbClr val="000000"/>
                                          </a:solidFill>
                                          <a:effectLst/>
                                          <a:latin typeface="Cambria Math" panose="02040503050406030204" pitchFamily="18" charset="0"/>
                                        </a:rPr>
                                        <m:t>𝐷</m:t>
                                      </m:r>
                                    </m:sub>
                                  </m:sSub>
                                </m:e>
                              </m:d>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h</m:t>
                                  </m:r>
                                </m:e>
                                <m:sub>
                                  <m:r>
                                    <a:rPr lang="en-US" sz="1400">
                                      <a:solidFill>
                                        <a:srgbClr val="000000"/>
                                      </a:solidFill>
                                      <a:effectLst/>
                                      <a:latin typeface="Cambria Math" panose="02040503050406030204" pitchFamily="18" charset="0"/>
                                    </a:rPr>
                                    <m:t>𝐷</m:t>
                                  </m:r>
                                </m:sub>
                              </m:sSub>
                            </m:oMath>
                          </a14:m>
                          <a:endParaRPr lang="en-US" sz="1400" i="1" dirty="0">
                            <a:solidFill>
                              <a:srgbClr val="000000"/>
                            </a:solidFill>
                            <a:effectLst/>
                            <a:latin typeface="Times New Roman" panose="02020603050405020304" pitchFamily="18" charset="0"/>
                            <a:cs typeface="Times New Roman" panose="02020603050405020304" pitchFamily="18" charset="0"/>
                          </a:endParaRPr>
                        </a:p>
                        <a:p>
                          <a:pPr marL="0" marR="0" algn="l">
                            <a:lnSpc>
                              <a:spcPct val="150000"/>
                            </a:lnSpc>
                            <a:spcBef>
                              <a:spcPts val="0"/>
                            </a:spcBef>
                            <a:spcAft>
                              <a:spcPts val="0"/>
                            </a:spcAft>
                          </a:pPr>
                          <a:r>
                            <a:rPr lang="en-US" sz="1400" b="0" kern="1200" dirty="0">
                              <a:solidFill>
                                <a:srgbClr val="FF0000"/>
                              </a:solidFill>
                              <a:effectLst/>
                              <a:latin typeface="Times New Roman" panose="02020603050405020304" pitchFamily="18" charset="0"/>
                              <a:ea typeface="+mn-ea"/>
                              <a:cs typeface="Times New Roman" panose="02020603050405020304" pitchFamily="18" charset="0"/>
                            </a:rPr>
                            <a:t> </a:t>
                          </a:r>
                          <a14:m>
                            <m:oMath xmlns:m="http://schemas.openxmlformats.org/officeDocument/2006/math">
                              <m:r>
                                <a:rPr lang="en-US" sz="1400" b="0" i="1" kern="1200" smtClean="0">
                                  <a:solidFill>
                                    <a:srgbClr val="FF0000"/>
                                  </a:solidFill>
                                  <a:effectLst/>
                                  <a:latin typeface="Cambria Math" panose="02040503050406030204" pitchFamily="18" charset="0"/>
                                  <a:ea typeface="+mn-ea"/>
                                  <a:cs typeface="+mn-cs"/>
                                </a:rPr>
                                <m:t>𝑁𝑁</m:t>
                              </m:r>
                              <m:d>
                                <m:dPr>
                                  <m:ctrlPr>
                                    <a:rPr lang="en-US" sz="1400" i="1" kern="1200">
                                      <a:solidFill>
                                        <a:srgbClr val="000000"/>
                                      </a:solidFill>
                                      <a:effectLst/>
                                      <a:latin typeface="Cambria Math" panose="02040503050406030204" pitchFamily="18" charset="0"/>
                                      <a:ea typeface="+mn-ea"/>
                                      <a:cs typeface="+mn-cs"/>
                                    </a:rPr>
                                  </m:ctrlPr>
                                </m:dPr>
                                <m:e>
                                  <m:sSub>
                                    <m:sSubPr>
                                      <m:ctrlPr>
                                        <a:rPr lang="en-US" sz="1400" i="1" kern="120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𝑥</m:t>
                                      </m:r>
                                    </m:e>
                                    <m:sub>
                                      <m:r>
                                        <a:rPr lang="en-US" sz="1400" i="1" kern="1200">
                                          <a:solidFill>
                                            <a:srgbClr val="000000"/>
                                          </a:solidFill>
                                          <a:effectLst/>
                                          <a:latin typeface="Cambria Math" panose="02040503050406030204" pitchFamily="18" charset="0"/>
                                          <a:ea typeface="+mn-ea"/>
                                          <a:cs typeface="+mn-cs"/>
                                        </a:rPr>
                                        <m:t>𝑖𝑛𝑖𝑡</m:t>
                                      </m:r>
                                    </m:sub>
                                  </m:sSub>
                                  <m:r>
                                    <a:rPr lang="en-US" sz="1400" i="1" kern="1200">
                                      <a:solidFill>
                                        <a:srgbClr val="000000"/>
                                      </a:solidFill>
                                      <a:effectLst/>
                                      <a:latin typeface="Cambria Math" panose="02040503050406030204" pitchFamily="18" charset="0"/>
                                      <a:ea typeface="+mn-ea"/>
                                      <a:cs typeface="+mn-cs"/>
                                    </a:rPr>
                                    <m:t>,</m:t>
                                  </m:r>
                                  <m:sSub>
                                    <m:sSubPr>
                                      <m:ctrlPr>
                                        <a:rPr lang="en-US" sz="1400" i="1" kern="120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𝑦</m:t>
                                      </m:r>
                                    </m:e>
                                    <m:sub>
                                      <m:r>
                                        <a:rPr lang="en-US" sz="1400" i="1" kern="1200">
                                          <a:solidFill>
                                            <a:srgbClr val="000000"/>
                                          </a:solidFill>
                                          <a:effectLst/>
                                          <a:latin typeface="Cambria Math" panose="02040503050406030204" pitchFamily="18" charset="0"/>
                                          <a:ea typeface="+mn-ea"/>
                                          <a:cs typeface="+mn-cs"/>
                                        </a:rPr>
                                        <m:t>𝑖𝑛𝑖𝑡</m:t>
                                      </m:r>
                                    </m:sub>
                                  </m:sSub>
                                  <m:r>
                                    <a:rPr lang="en-US" sz="1400" i="1" kern="1200">
                                      <a:solidFill>
                                        <a:srgbClr val="000000"/>
                                      </a:solidFill>
                                      <a:effectLst/>
                                      <a:latin typeface="Cambria Math" panose="02040503050406030204" pitchFamily="18" charset="0"/>
                                      <a:ea typeface="+mn-ea"/>
                                      <a:cs typeface="+mn-cs"/>
                                    </a:rPr>
                                    <m:t>,0</m:t>
                                  </m:r>
                                </m:e>
                              </m:d>
                              <m:r>
                                <a:rPr lang="en-US" sz="1400" i="1" kern="1200">
                                  <a:solidFill>
                                    <a:srgbClr val="000000"/>
                                  </a:solidFill>
                                  <a:effectLst/>
                                  <a:latin typeface="Cambria Math" panose="02040503050406030204" pitchFamily="18" charset="0"/>
                                  <a:ea typeface="+mn-ea"/>
                                  <a:cs typeface="+mn-cs"/>
                                </a:rPr>
                                <m:t>=</m:t>
                              </m:r>
                              <m:sSub>
                                <m:sSubPr>
                                  <m:ctrlPr>
                                    <a:rPr lang="en-US" sz="1400" i="1" kern="1200">
                                      <a:solidFill>
                                        <a:srgbClr val="000000"/>
                                      </a:solidFill>
                                      <a:effectLst/>
                                      <a:latin typeface="Cambria Math" panose="02040503050406030204" pitchFamily="18" charset="0"/>
                                      <a:ea typeface="+mn-ea"/>
                                      <a:cs typeface="+mn-cs"/>
                                    </a:rPr>
                                  </m:ctrlPr>
                                </m:sSubPr>
                                <m:e>
                                  <m:r>
                                    <a:rPr lang="en-US" sz="1400" i="1" kern="1200">
                                      <a:solidFill>
                                        <a:srgbClr val="000000"/>
                                      </a:solidFill>
                                      <a:effectLst/>
                                      <a:latin typeface="Cambria Math" panose="02040503050406030204" pitchFamily="18" charset="0"/>
                                      <a:ea typeface="+mn-ea"/>
                                      <a:cs typeface="+mn-cs"/>
                                    </a:rPr>
                                    <m:t>h</m:t>
                                  </m:r>
                                </m:e>
                                <m:sub>
                                  <m:r>
                                    <a:rPr lang="en-US" sz="1400" i="1" kern="1200">
                                      <a:solidFill>
                                        <a:srgbClr val="000000"/>
                                      </a:solidFill>
                                      <a:effectLst/>
                                      <a:latin typeface="Cambria Math" panose="02040503050406030204" pitchFamily="18" charset="0"/>
                                      <a:ea typeface="+mn-ea"/>
                                      <a:cs typeface="+mn-cs"/>
                                    </a:rPr>
                                    <m:t>𝑖𝑛𝑖𝑡</m:t>
                                  </m:r>
                                </m:sub>
                              </m:sSub>
                            </m:oMath>
                          </a14:m>
                          <a:endParaRPr lang="en-US" sz="14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669819646"/>
                      </a:ext>
                    </a:extLst>
                  </a:tr>
                </a:tbl>
              </a:graphicData>
            </a:graphic>
          </p:graphicFrame>
        </mc:Choice>
        <mc:Fallback xmlns="">
          <p:graphicFrame>
            <p:nvGraphicFramePr>
              <p:cNvPr id="28" name="Table 27">
                <a:extLst>
                  <a:ext uri="{FF2B5EF4-FFF2-40B4-BE49-F238E27FC236}">
                    <a16:creationId xmlns:a16="http://schemas.microsoft.com/office/drawing/2014/main" id="{C85F9E2A-7337-4A0B-8E72-4AF46E803CE0}"/>
                  </a:ext>
                </a:extLst>
              </p:cNvPr>
              <p:cNvGraphicFramePr>
                <a:graphicFrameLocks noGrp="1"/>
              </p:cNvGraphicFramePr>
              <p:nvPr>
                <p:extLst>
                  <p:ext uri="{D42A27DB-BD31-4B8C-83A1-F6EECF244321}">
                    <p14:modId xmlns:p14="http://schemas.microsoft.com/office/powerpoint/2010/main" val="3665726590"/>
                  </p:ext>
                </p:extLst>
              </p:nvPr>
            </p:nvGraphicFramePr>
            <p:xfrm>
              <a:off x="734827" y="4520723"/>
              <a:ext cx="4607448" cy="1921701"/>
            </p:xfrm>
            <a:graphic>
              <a:graphicData uri="http://schemas.openxmlformats.org/drawingml/2006/table">
                <a:tbl>
                  <a:tblPr bandRow="1"/>
                  <a:tblGrid>
                    <a:gridCol w="4607448">
                      <a:extLst>
                        <a:ext uri="{9D8B030D-6E8A-4147-A177-3AD203B41FA5}">
                          <a16:colId xmlns:a16="http://schemas.microsoft.com/office/drawing/2014/main" val="3077558440"/>
                        </a:ext>
                      </a:extLst>
                    </a:gridCol>
                  </a:tblGrid>
                  <a:tr h="1921701">
                    <a:tc>
                      <a:txBody>
                        <a:bodyPr/>
                        <a:lstStyle/>
                        <a:p>
                          <a:endParaRPr lang="en-US"/>
                        </a:p>
                      </a:txBody>
                      <a:tcPr marL="68580" marR="68580" marT="0" marB="0">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8"/>
                          <a:stretch>
                            <a:fillRect b="-2848"/>
                          </a:stretch>
                        </a:blipFill>
                      </a:tcPr>
                    </a:tc>
                    <a:extLst>
                      <a:ext uri="{0D108BD9-81ED-4DB2-BD59-A6C34878D82A}">
                        <a16:rowId xmlns:a16="http://schemas.microsoft.com/office/drawing/2014/main" val="3669819646"/>
                      </a:ext>
                    </a:extLst>
                  </a:tr>
                </a:tbl>
              </a:graphicData>
            </a:graphic>
          </p:graphicFrame>
        </mc:Fallback>
      </mc:AlternateContent>
      <p:sp>
        <p:nvSpPr>
          <p:cNvPr id="29" name="Rectangle 28">
            <a:extLst>
              <a:ext uri="{FF2B5EF4-FFF2-40B4-BE49-F238E27FC236}">
                <a16:creationId xmlns:a16="http://schemas.microsoft.com/office/drawing/2014/main" id="{493B1170-871D-45DF-83B3-192C9B705658}"/>
              </a:ext>
            </a:extLst>
          </p:cNvPr>
          <p:cNvSpPr/>
          <p:nvPr/>
        </p:nvSpPr>
        <p:spPr>
          <a:xfrm>
            <a:off x="29604" y="1728209"/>
            <a:ext cx="1250663" cy="338554"/>
          </a:xfrm>
          <a:prstGeom prst="rect">
            <a:avLst/>
          </a:prstGeom>
        </p:spPr>
        <p:txBody>
          <a:bodyPr wrap="none">
            <a:spAutoFit/>
          </a:bodyPr>
          <a:lstStyle/>
          <a:p>
            <a:r>
              <a:rPr lang="en-US" sz="1600" dirty="0">
                <a:solidFill>
                  <a:prstClr val="black"/>
                </a:solidFill>
                <a:latin typeface="Times New Roman" panose="02020603050405020304" pitchFamily="18" charset="0"/>
                <a:cs typeface="Times New Roman" panose="02020603050405020304" pitchFamily="18" charset="0"/>
              </a:rPr>
              <a:t>DNN model:</a:t>
            </a:r>
          </a:p>
        </p:txBody>
      </p:sp>
      <p:sp>
        <p:nvSpPr>
          <p:cNvPr id="30" name="Rectangle 29">
            <a:extLst>
              <a:ext uri="{FF2B5EF4-FFF2-40B4-BE49-F238E27FC236}">
                <a16:creationId xmlns:a16="http://schemas.microsoft.com/office/drawing/2014/main" id="{811B71D5-EB4C-44B0-B665-A6E1B4781A6D}"/>
              </a:ext>
            </a:extLst>
          </p:cNvPr>
          <p:cNvSpPr/>
          <p:nvPr/>
        </p:nvSpPr>
        <p:spPr>
          <a:xfrm>
            <a:off x="61023" y="4097347"/>
            <a:ext cx="2558714" cy="338554"/>
          </a:xfrm>
          <a:prstGeom prst="rect">
            <a:avLst/>
          </a:prstGeom>
        </p:spPr>
        <p:txBody>
          <a:bodyPr wrap="none">
            <a:spAutoFit/>
          </a:bodyPr>
          <a:lstStyle/>
          <a:p>
            <a:r>
              <a:rPr lang="en-US" sz="1600" dirty="0">
                <a:solidFill>
                  <a:prstClr val="black"/>
                </a:solidFill>
                <a:latin typeface="Times New Roman" panose="02020603050405020304" pitchFamily="18" charset="0"/>
                <a:cs typeface="Times New Roman" panose="02020603050405020304" pitchFamily="18" charset="0"/>
              </a:rPr>
              <a:t>Regularization (collocation):</a:t>
            </a:r>
          </a:p>
        </p:txBody>
      </p:sp>
      <p:sp>
        <p:nvSpPr>
          <p:cNvPr id="31" name="Title 1">
            <a:extLst>
              <a:ext uri="{FF2B5EF4-FFF2-40B4-BE49-F238E27FC236}">
                <a16:creationId xmlns:a16="http://schemas.microsoft.com/office/drawing/2014/main" id="{249B43F2-3CEB-4FCE-B2BC-E517C9F13ABB}"/>
              </a:ext>
            </a:extLst>
          </p:cNvPr>
          <p:cNvSpPr>
            <a:spLocks noGrp="1"/>
          </p:cNvSpPr>
          <p:nvPr>
            <p:ph type="title"/>
          </p:nvPr>
        </p:nvSpPr>
        <p:spPr>
          <a:xfrm>
            <a:off x="0" y="1042431"/>
            <a:ext cx="9404567" cy="381681"/>
          </a:xfrm>
        </p:spPr>
        <p:txBody>
          <a:bodyPr>
            <a:noAutofit/>
          </a:bodyPr>
          <a:lstStyle/>
          <a:p>
            <a:r>
              <a:rPr lang="en-US" sz="3200" cap="none" dirty="0">
                <a:latin typeface="+mn-lt"/>
              </a:rPr>
              <a:t>Network</a:t>
            </a:r>
            <a:r>
              <a:rPr lang="en-US" sz="3200" cap="none" dirty="0"/>
              <a:t> Structure</a:t>
            </a:r>
          </a:p>
        </p:txBody>
      </p:sp>
      <p:sp>
        <p:nvSpPr>
          <p:cNvPr id="12" name="TextBox 11">
            <a:extLst>
              <a:ext uri="{FF2B5EF4-FFF2-40B4-BE49-F238E27FC236}">
                <a16:creationId xmlns:a16="http://schemas.microsoft.com/office/drawing/2014/main" id="{2FAE82BD-2B58-4035-AC64-1602175E333C}"/>
              </a:ext>
            </a:extLst>
          </p:cNvPr>
          <p:cNvSpPr txBox="1"/>
          <p:nvPr/>
        </p:nvSpPr>
        <p:spPr>
          <a:xfrm>
            <a:off x="10642774" y="6581001"/>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sp>
        <p:nvSpPr>
          <p:cNvPr id="2" name="Rectangle 1">
            <a:extLst>
              <a:ext uri="{FF2B5EF4-FFF2-40B4-BE49-F238E27FC236}">
                <a16:creationId xmlns:a16="http://schemas.microsoft.com/office/drawing/2014/main" id="{21A05166-50F3-4984-9792-5E5C58FE3BF3}"/>
              </a:ext>
            </a:extLst>
          </p:cNvPr>
          <p:cNvSpPr/>
          <p:nvPr/>
        </p:nvSpPr>
        <p:spPr>
          <a:xfrm>
            <a:off x="6492716" y="1393973"/>
            <a:ext cx="1228221" cy="338554"/>
          </a:xfrm>
          <a:prstGeom prst="rect">
            <a:avLst/>
          </a:prstGeom>
        </p:spPr>
        <p:txBody>
          <a:bodyPr wrap="none">
            <a:spAutoFit/>
          </a:bodyPr>
          <a:lstStyle/>
          <a:p>
            <a:r>
              <a:rPr lang="en-US" sz="1600" dirty="0">
                <a:solidFill>
                  <a:srgbClr val="000000"/>
                </a:solidFill>
                <a:latin typeface="Times New Roman" panose="02020603050405020304" pitchFamily="18" charset="0"/>
                <a:cs typeface="Times New Roman" panose="02020603050405020304" pitchFamily="18" charset="0"/>
              </a:rPr>
              <a:t>Forward Net</a:t>
            </a:r>
            <a:endParaRPr lang="en-US" sz="1600" dirty="0"/>
          </a:p>
        </p:txBody>
      </p:sp>
      <p:sp>
        <p:nvSpPr>
          <p:cNvPr id="14" name="Rectangle 13">
            <a:extLst>
              <a:ext uri="{FF2B5EF4-FFF2-40B4-BE49-F238E27FC236}">
                <a16:creationId xmlns:a16="http://schemas.microsoft.com/office/drawing/2014/main" id="{5D8A77B9-F7AE-4D79-B9C6-47167E2CD820}"/>
              </a:ext>
            </a:extLst>
          </p:cNvPr>
          <p:cNvSpPr/>
          <p:nvPr/>
        </p:nvSpPr>
        <p:spPr>
          <a:xfrm>
            <a:off x="9632271" y="1393973"/>
            <a:ext cx="1138453" cy="338554"/>
          </a:xfrm>
          <a:prstGeom prst="rect">
            <a:avLst/>
          </a:prstGeom>
        </p:spPr>
        <p:txBody>
          <a:bodyPr wrap="none">
            <a:spAutoFit/>
          </a:bodyPr>
          <a:lstStyle/>
          <a:p>
            <a:r>
              <a:rPr lang="en-US" sz="1600" dirty="0">
                <a:solidFill>
                  <a:srgbClr val="000000"/>
                </a:solidFill>
                <a:latin typeface="Times New Roman" panose="02020603050405020304" pitchFamily="18" charset="0"/>
                <a:cs typeface="Times New Roman" panose="02020603050405020304" pitchFamily="18" charset="0"/>
              </a:rPr>
              <a:t>Inverse Net</a:t>
            </a:r>
            <a:endParaRPr lang="en-US" sz="1600" dirty="0"/>
          </a:p>
        </p:txBody>
      </p:sp>
    </p:spTree>
    <p:extLst>
      <p:ext uri="{BB962C8B-B14F-4D97-AF65-F5344CB8AC3E}">
        <p14:creationId xmlns:p14="http://schemas.microsoft.com/office/powerpoint/2010/main" val="20837402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0AFFE76-91C8-4087-A0BE-684E59AF2080}"/>
              </a:ext>
            </a:extLst>
          </p:cNvPr>
          <p:cNvSpPr>
            <a:spLocks noGrp="1"/>
          </p:cNvSpPr>
          <p:nvPr>
            <p:ph type="title"/>
          </p:nvPr>
        </p:nvSpPr>
        <p:spPr>
          <a:xfrm>
            <a:off x="0" y="1042431"/>
            <a:ext cx="9404567" cy="381681"/>
          </a:xfrm>
        </p:spPr>
        <p:txBody>
          <a:bodyPr>
            <a:noAutofit/>
          </a:bodyPr>
          <a:lstStyle/>
          <a:p>
            <a:r>
              <a:rPr lang="en-US" sz="3200" cap="none" dirty="0">
                <a:latin typeface="+mn-lt"/>
              </a:rPr>
              <a:t>Data Batch Sampling </a:t>
            </a:r>
          </a:p>
        </p:txBody>
      </p:sp>
      <p:pic>
        <p:nvPicPr>
          <p:cNvPr id="19" name="Picture 18">
            <a:extLst>
              <a:ext uri="{FF2B5EF4-FFF2-40B4-BE49-F238E27FC236}">
                <a16:creationId xmlns:a16="http://schemas.microsoft.com/office/drawing/2014/main" id="{4E06A2C0-66B8-4877-B70D-533E5AF53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717" y="2026215"/>
            <a:ext cx="2689034" cy="4777702"/>
          </a:xfrm>
          <a:prstGeom prst="rect">
            <a:avLst/>
          </a:prstGeom>
        </p:spPr>
      </p:pic>
      <p:pic>
        <p:nvPicPr>
          <p:cNvPr id="27" name="Picture 26">
            <a:extLst>
              <a:ext uri="{FF2B5EF4-FFF2-40B4-BE49-F238E27FC236}">
                <a16:creationId xmlns:a16="http://schemas.microsoft.com/office/drawing/2014/main" id="{B1317412-AEDE-4DE2-B62D-3EBFCE699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209" y="2042401"/>
            <a:ext cx="2456092" cy="2250274"/>
          </a:xfrm>
          <a:prstGeom prst="rect">
            <a:avLst/>
          </a:prstGeom>
        </p:spPr>
      </p:pic>
      <p:cxnSp>
        <p:nvCxnSpPr>
          <p:cNvPr id="28" name="Straight Arrow Connector 27">
            <a:extLst>
              <a:ext uri="{FF2B5EF4-FFF2-40B4-BE49-F238E27FC236}">
                <a16:creationId xmlns:a16="http://schemas.microsoft.com/office/drawing/2014/main" id="{2E547FEE-E74B-40DA-80C0-19C59313B03A}"/>
              </a:ext>
            </a:extLst>
          </p:cNvPr>
          <p:cNvCxnSpPr>
            <a:cxnSpLocks/>
          </p:cNvCxnSpPr>
          <p:nvPr/>
        </p:nvCxnSpPr>
        <p:spPr>
          <a:xfrm flipV="1">
            <a:off x="5558730" y="4141493"/>
            <a:ext cx="0" cy="49851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8E73200-4C32-4A63-88DA-9A1EBB55ADCD}"/>
              </a:ext>
            </a:extLst>
          </p:cNvPr>
          <p:cNvCxnSpPr>
            <a:cxnSpLocks/>
          </p:cNvCxnSpPr>
          <p:nvPr/>
        </p:nvCxnSpPr>
        <p:spPr>
          <a:xfrm rot="16200000" flipV="1">
            <a:off x="3596342" y="4262912"/>
            <a:ext cx="457200" cy="457200"/>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267849BC-1969-4D15-A395-54B3894D7828}"/>
              </a:ext>
            </a:extLst>
          </p:cNvPr>
          <p:cNvSpPr txBox="1"/>
          <p:nvPr/>
        </p:nvSpPr>
        <p:spPr>
          <a:xfrm>
            <a:off x="4975174" y="5618704"/>
            <a:ext cx="456711" cy="369332"/>
          </a:xfrm>
          <a:prstGeom prst="rect">
            <a:avLst/>
          </a:prstGeom>
          <a:noFill/>
        </p:spPr>
        <p:txBody>
          <a:bodyPr wrap="square">
            <a:spAutoFit/>
          </a:bodyPr>
          <a:lstStyle/>
          <a:p>
            <a:pPr algn="ctr"/>
            <a:r>
              <a:rPr lang="en-US" b="1" dirty="0">
                <a:solidFill>
                  <a:srgbClr val="000000"/>
                </a:solidFill>
                <a:latin typeface="Times New Roman" panose="02020603050405020304" pitchFamily="18" charset="0"/>
                <a:cs typeface="Times New Roman" panose="02020603050405020304" pitchFamily="18" charset="0"/>
              </a:rPr>
              <a:t>+</a:t>
            </a:r>
          </a:p>
        </p:txBody>
      </p:sp>
      <p:sp>
        <p:nvSpPr>
          <p:cNvPr id="41" name="TextBox 40">
            <a:extLst>
              <a:ext uri="{FF2B5EF4-FFF2-40B4-BE49-F238E27FC236}">
                <a16:creationId xmlns:a16="http://schemas.microsoft.com/office/drawing/2014/main" id="{4DA3175E-4CAF-48F9-BDA5-DAC43EE24E44}"/>
              </a:ext>
            </a:extLst>
          </p:cNvPr>
          <p:cNvSpPr txBox="1"/>
          <p:nvPr/>
        </p:nvSpPr>
        <p:spPr>
          <a:xfrm>
            <a:off x="-38882" y="3970524"/>
            <a:ext cx="1028122" cy="584775"/>
          </a:xfrm>
          <a:prstGeom prst="rect">
            <a:avLst/>
          </a:prstGeom>
          <a:noFill/>
        </p:spPr>
        <p:txBody>
          <a:bodyPr wrap="square">
            <a:spAutoFit/>
          </a:bodyPr>
          <a:lstStyle/>
          <a:p>
            <a:r>
              <a:rPr lang="en-US" sz="1600" dirty="0">
                <a:solidFill>
                  <a:srgbClr val="000000"/>
                </a:solidFill>
                <a:latin typeface="Times New Roman" panose="02020603050405020304" pitchFamily="18" charset="0"/>
                <a:cs typeface="Times New Roman" panose="02020603050405020304" pitchFamily="18" charset="0"/>
              </a:rPr>
              <a:t>Reference</a:t>
            </a:r>
          </a:p>
          <a:p>
            <a:r>
              <a:rPr lang="en-US" sz="1600" dirty="0">
                <a:solidFill>
                  <a:srgbClr val="000000"/>
                </a:solidFill>
                <a:latin typeface="Times New Roman" panose="02020603050405020304" pitchFamily="18" charset="0"/>
                <a:cs typeface="Times New Roman" panose="02020603050405020304" pitchFamily="18" charset="0"/>
              </a:rPr>
              <a:t>Data</a:t>
            </a:r>
          </a:p>
        </p:txBody>
      </p:sp>
      <p:sp>
        <p:nvSpPr>
          <p:cNvPr id="43" name="Left Brace 42">
            <a:extLst>
              <a:ext uri="{FF2B5EF4-FFF2-40B4-BE49-F238E27FC236}">
                <a16:creationId xmlns:a16="http://schemas.microsoft.com/office/drawing/2014/main" id="{62238611-46F5-4233-8217-41975412BC0B}"/>
              </a:ext>
            </a:extLst>
          </p:cNvPr>
          <p:cNvSpPr/>
          <p:nvPr/>
        </p:nvSpPr>
        <p:spPr>
          <a:xfrm rot="16200000" flipH="1">
            <a:off x="3521238" y="-628822"/>
            <a:ext cx="210981" cy="5073145"/>
          </a:xfrm>
          <a:prstGeom prst="leftBrace">
            <a:avLst/>
          </a:prstGeom>
          <a:ln w="635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Times New Roman" panose="02020603050405020304" pitchFamily="18" charset="0"/>
            </a:endParaRPr>
          </a:p>
        </p:txBody>
      </p:sp>
      <p:sp>
        <p:nvSpPr>
          <p:cNvPr id="49" name="TextBox 48">
            <a:extLst>
              <a:ext uri="{FF2B5EF4-FFF2-40B4-BE49-F238E27FC236}">
                <a16:creationId xmlns:a16="http://schemas.microsoft.com/office/drawing/2014/main" id="{C3896D21-3FA2-4FE6-A3BB-BBF8A2865EFE}"/>
              </a:ext>
            </a:extLst>
          </p:cNvPr>
          <p:cNvSpPr txBox="1"/>
          <p:nvPr/>
        </p:nvSpPr>
        <p:spPr>
          <a:xfrm>
            <a:off x="2838797" y="1503804"/>
            <a:ext cx="1944855" cy="338554"/>
          </a:xfrm>
          <a:prstGeom prst="rect">
            <a:avLst/>
          </a:prstGeom>
          <a:noFill/>
        </p:spPr>
        <p:txBody>
          <a:bodyPr wrap="square">
            <a:spAutoFit/>
          </a:bodyPr>
          <a:lstStyle/>
          <a:p>
            <a:r>
              <a:rPr lang="en-US" sz="1600" dirty="0">
                <a:solidFill>
                  <a:srgbClr val="000000"/>
                </a:solidFill>
                <a:latin typeface="Times New Roman" panose="02020603050405020304" pitchFamily="18" charset="0"/>
                <a:cs typeface="Times New Roman" panose="02020603050405020304" pitchFamily="18" charset="0"/>
              </a:rPr>
              <a:t>Collocation Data</a:t>
            </a:r>
          </a:p>
        </p:txBody>
      </p:sp>
      <p:sp>
        <p:nvSpPr>
          <p:cNvPr id="50" name="Left Brace 49">
            <a:extLst>
              <a:ext uri="{FF2B5EF4-FFF2-40B4-BE49-F238E27FC236}">
                <a16:creationId xmlns:a16="http://schemas.microsoft.com/office/drawing/2014/main" id="{845CBF34-2B24-4086-84F8-9C96DB0854DE}"/>
              </a:ext>
            </a:extLst>
          </p:cNvPr>
          <p:cNvSpPr/>
          <p:nvPr/>
        </p:nvSpPr>
        <p:spPr>
          <a:xfrm rot="10800000" flipH="1">
            <a:off x="875695" y="2042401"/>
            <a:ext cx="194004" cy="4688050"/>
          </a:xfrm>
          <a:prstGeom prst="leftBrace">
            <a:avLst/>
          </a:prstGeom>
          <a:ln w="635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Times New Roman" panose="02020603050405020304" pitchFamily="18" charset="0"/>
            </a:endParaRPr>
          </a:p>
        </p:txBody>
      </p:sp>
      <p:sp>
        <p:nvSpPr>
          <p:cNvPr id="51" name="TextBox 50">
            <a:extLst>
              <a:ext uri="{FF2B5EF4-FFF2-40B4-BE49-F238E27FC236}">
                <a16:creationId xmlns:a16="http://schemas.microsoft.com/office/drawing/2014/main" id="{970BEFE2-8E47-44C9-BDBF-463817B9069B}"/>
              </a:ext>
            </a:extLst>
          </p:cNvPr>
          <p:cNvSpPr txBox="1"/>
          <p:nvPr/>
        </p:nvSpPr>
        <p:spPr>
          <a:xfrm>
            <a:off x="5178855" y="4550553"/>
            <a:ext cx="1048538" cy="338554"/>
          </a:xfrm>
          <a:prstGeom prst="rect">
            <a:avLst/>
          </a:prstGeom>
          <a:noFill/>
        </p:spPr>
        <p:txBody>
          <a:bodyPr wrap="square">
            <a:spAutoFit/>
          </a:bodyPr>
          <a:lstStyle/>
          <a:p>
            <a:r>
              <a:rPr lang="en-US" sz="1600" dirty="0">
                <a:solidFill>
                  <a:srgbClr val="FF0000"/>
                </a:solidFill>
                <a:latin typeface="Times New Roman" panose="02020603050405020304" pitchFamily="18" charset="0"/>
                <a:cs typeface="Times New Roman" panose="02020603050405020304" pitchFamily="18" charset="0"/>
              </a:rPr>
              <a:t>Random</a:t>
            </a:r>
          </a:p>
        </p:txBody>
      </p:sp>
      <p:sp>
        <p:nvSpPr>
          <p:cNvPr id="52" name="TextBox 51">
            <a:extLst>
              <a:ext uri="{FF2B5EF4-FFF2-40B4-BE49-F238E27FC236}">
                <a16:creationId xmlns:a16="http://schemas.microsoft.com/office/drawing/2014/main" id="{40449671-F970-4794-97F9-03CD5B12ACB9}"/>
              </a:ext>
            </a:extLst>
          </p:cNvPr>
          <p:cNvSpPr txBox="1"/>
          <p:nvPr/>
        </p:nvSpPr>
        <p:spPr>
          <a:xfrm>
            <a:off x="6417501" y="5625428"/>
            <a:ext cx="1299509" cy="369332"/>
          </a:xfrm>
          <a:prstGeom prst="rect">
            <a:avLst/>
          </a:prstGeom>
          <a:noFill/>
        </p:spPr>
        <p:txBody>
          <a:bodyPr wrap="square">
            <a:spAutoFit/>
          </a:bodyPr>
          <a:lstStyle/>
          <a:p>
            <a:r>
              <a:rPr lang="en-US" b="1" dirty="0">
                <a:solidFill>
                  <a:srgbClr val="000000"/>
                </a:solidFill>
                <a:latin typeface="Times New Roman" panose="02020603050405020304" pitchFamily="18" charset="0"/>
                <a:cs typeface="Times New Roman" panose="02020603050405020304" pitchFamily="18" charset="0"/>
              </a:rPr>
              <a:t>Data Batch</a:t>
            </a:r>
          </a:p>
        </p:txBody>
      </p:sp>
      <mc:AlternateContent xmlns:mc="http://schemas.openxmlformats.org/markup-compatibility/2006" xmlns:a14="http://schemas.microsoft.com/office/drawing/2010/main">
        <mc:Choice Requires="a14">
          <p:graphicFrame>
            <p:nvGraphicFramePr>
              <p:cNvPr id="53" name="Table 52">
                <a:extLst>
                  <a:ext uri="{FF2B5EF4-FFF2-40B4-BE49-F238E27FC236}">
                    <a16:creationId xmlns:a16="http://schemas.microsoft.com/office/drawing/2014/main" id="{5439DC7B-2DD4-4D00-A65A-75E58A3DD6AF}"/>
                  </a:ext>
                </a:extLst>
              </p:cNvPr>
              <p:cNvGraphicFramePr>
                <a:graphicFrameLocks noGrp="1"/>
              </p:cNvGraphicFramePr>
              <p:nvPr>
                <p:extLst>
                  <p:ext uri="{D42A27DB-BD31-4B8C-83A1-F6EECF244321}">
                    <p14:modId xmlns:p14="http://schemas.microsoft.com/office/powerpoint/2010/main" val="4082094934"/>
                  </p:ext>
                </p:extLst>
              </p:nvPr>
            </p:nvGraphicFramePr>
            <p:xfrm>
              <a:off x="6537518" y="2434894"/>
              <a:ext cx="5577840" cy="2905375"/>
            </p:xfrm>
            <a:graphic>
              <a:graphicData uri="http://schemas.openxmlformats.org/drawingml/2006/table">
                <a:tbl>
                  <a:tblPr firstRow="1" bandRow="1"/>
                  <a:tblGrid>
                    <a:gridCol w="2011680">
                      <a:extLst>
                        <a:ext uri="{9D8B030D-6E8A-4147-A177-3AD203B41FA5}">
                          <a16:colId xmlns:a16="http://schemas.microsoft.com/office/drawing/2014/main" val="536950920"/>
                        </a:ext>
                      </a:extLst>
                    </a:gridCol>
                    <a:gridCol w="914400">
                      <a:extLst>
                        <a:ext uri="{9D8B030D-6E8A-4147-A177-3AD203B41FA5}">
                          <a16:colId xmlns:a16="http://schemas.microsoft.com/office/drawing/2014/main" val="200808713"/>
                        </a:ext>
                      </a:extLst>
                    </a:gridCol>
                    <a:gridCol w="914400">
                      <a:extLst>
                        <a:ext uri="{9D8B030D-6E8A-4147-A177-3AD203B41FA5}">
                          <a16:colId xmlns:a16="http://schemas.microsoft.com/office/drawing/2014/main" val="816517704"/>
                        </a:ext>
                      </a:extLst>
                    </a:gridCol>
                    <a:gridCol w="914400">
                      <a:extLst>
                        <a:ext uri="{9D8B030D-6E8A-4147-A177-3AD203B41FA5}">
                          <a16:colId xmlns:a16="http://schemas.microsoft.com/office/drawing/2014/main" val="466390830"/>
                        </a:ext>
                      </a:extLst>
                    </a:gridCol>
                    <a:gridCol w="822960">
                      <a:extLst>
                        <a:ext uri="{9D8B030D-6E8A-4147-A177-3AD203B41FA5}">
                          <a16:colId xmlns:a16="http://schemas.microsoft.com/office/drawing/2014/main" val="2380976606"/>
                        </a:ext>
                      </a:extLst>
                    </a:gridCol>
                  </a:tblGrid>
                  <a:tr h="435288">
                    <a:tc gridSpan="5">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ctr"/>
                          <a:r>
                            <a:rPr lang="en-US" sz="1400" b="0" dirty="0">
                              <a:solidFill>
                                <a:srgbClr val="000000"/>
                              </a:solidFill>
                              <a:latin typeface="Times New Roman" panose="02020603050405020304" pitchFamily="18" charset="0"/>
                              <a:cs typeface="Times New Roman" panose="02020603050405020304" pitchFamily="18" charset="0"/>
                            </a:rPr>
                            <a:t>Composition of training data </a:t>
                          </a:r>
                          <a:r>
                            <a:rPr lang="en-US" sz="1400" b="0" baseline="0" dirty="0">
                              <a:solidFill>
                                <a:srgbClr val="000000"/>
                              </a:solidFill>
                              <a:latin typeface="Times New Roman" panose="02020603050405020304" pitchFamily="18" charset="0"/>
                              <a:cs typeface="Times New Roman" panose="02020603050405020304" pitchFamily="18" charset="0"/>
                            </a:rPr>
                            <a:t>in each batch for HT-PINN</a:t>
                          </a:r>
                          <a:endParaRPr lang="en-US" sz="1400" b="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a:endParaRPr lang="en-US" sz="1400" b="1">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4465604"/>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b="1" dirty="0">
                              <a:solidFill>
                                <a:srgbClr val="000000"/>
                              </a:solidFill>
                              <a:latin typeface="Times New Roman" panose="02020603050405020304" pitchFamily="18" charset="0"/>
                              <a:cs typeface="Times New Roman" panose="02020603050405020304" pitchFamily="18" charset="0"/>
                            </a:rPr>
                            <a:t>Type</a:t>
                          </a:r>
                          <a:r>
                            <a:rPr lang="en-US" sz="1400" b="1" baseline="0" dirty="0">
                              <a:solidFill>
                                <a:srgbClr val="000000"/>
                              </a:solidFill>
                              <a:latin typeface="Times New Roman" panose="02020603050405020304" pitchFamily="18" charset="0"/>
                              <a:cs typeface="Times New Roman" panose="02020603050405020304" pitchFamily="18" charset="0"/>
                            </a:rPr>
                            <a:t> of points</a:t>
                          </a:r>
                          <a:endParaRPr lang="en-US" sz="1400" b="1"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b="1">
                              <a:solidFill>
                                <a:srgbClr val="000000"/>
                              </a:solidFill>
                              <a:latin typeface="Times New Roman" panose="02020603050405020304" pitchFamily="18" charset="0"/>
                              <a:cs typeface="Times New Roman" panose="02020603050405020304" pitchFamily="18" charset="0"/>
                            </a:rPr>
                            <a:t>Pumping</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b="1">
                              <a:solidFill>
                                <a:srgbClr val="000000"/>
                              </a:solidFill>
                              <a:latin typeface="Times New Roman" panose="02020603050405020304" pitchFamily="18" charset="0"/>
                              <a:cs typeface="Times New Roman" panose="02020603050405020304" pitchFamily="18" charset="0"/>
                            </a:rPr>
                            <a:t>Time</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b="1">
                              <a:solidFill>
                                <a:srgbClr val="000000"/>
                              </a:solidFill>
                              <a:latin typeface="Times New Roman" panose="02020603050405020304" pitchFamily="18" charset="0"/>
                              <a:cs typeface="Times New Roman" panose="02020603050405020304" pitchFamily="18" charset="0"/>
                            </a:rPr>
                            <a:t>Batch</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b="1">
                              <a:solidFill>
                                <a:srgbClr val="000000"/>
                              </a:solidFill>
                              <a:latin typeface="Times New Roman" panose="02020603050405020304" pitchFamily="18" charset="0"/>
                              <a:cs typeface="Times New Roman" panose="02020603050405020304" pitchFamily="18" charset="0"/>
                            </a:rPr>
                            <a:t>Number</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7069334"/>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000000"/>
                              </a:solidFill>
                              <a:latin typeface="Times New Roman" panose="02020603050405020304" pitchFamily="18" charset="0"/>
                              <a:cs typeface="Times New Roman" panose="02020603050405020304" pitchFamily="18" charset="0"/>
                            </a:rPr>
                            <a:t>Pumping </a:t>
                          </a:r>
                          <a14:m>
                            <m:oMath xmlns:m="http://schemas.openxmlformats.org/officeDocument/2006/math">
                              <m:d>
                                <m:dPr>
                                  <m:ctrlPr>
                                    <a:rPr lang="en-US" sz="1400" i="1" smtClean="0">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a:solidFill>
                                            <a:srgbClr val="000000"/>
                                          </a:solidFill>
                                          <a:effectLst/>
                                          <a:latin typeface="Cambria Math" panose="02040503050406030204" pitchFamily="18" charset="0"/>
                                        </a:rPr>
                                        <m:t>𝑝</m:t>
                                      </m:r>
                                    </m:sub>
                                  </m:sSub>
                                  <m:r>
                                    <a:rPr lang="en-US" sz="1400">
                                      <a:solidFill>
                                        <a:srgbClr val="000000"/>
                                      </a:solidFill>
                                      <a:effectLst/>
                                      <a:latin typeface="Cambria Math" panose="02040503050406030204" pitchFamily="18" charset="0"/>
                                    </a:rPr>
                                    <m:t>, </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a:solidFill>
                                            <a:srgbClr val="000000"/>
                                          </a:solidFill>
                                          <a:effectLst/>
                                          <a:latin typeface="Cambria Math" panose="02040503050406030204" pitchFamily="18" charset="0"/>
                                        </a:rPr>
                                        <m:t>𝑝</m:t>
                                      </m:r>
                                    </m:sub>
                                  </m:sSub>
                                </m:e>
                              </m:d>
                            </m:oMath>
                          </a14:m>
                          <a:endParaRPr lang="en-US" sz="140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a:solidFill>
                                <a:srgbClr val="000000"/>
                              </a:solidFill>
                              <a:latin typeface="Times New Roman" panose="02020603050405020304" pitchFamily="18" charset="0"/>
                              <a:cs typeface="Times New Roman" panose="02020603050405020304" pitchFamily="18"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480371287"/>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000000"/>
                              </a:solidFill>
                              <a:latin typeface="Times New Roman" panose="02020603050405020304" pitchFamily="18" charset="0"/>
                              <a:cs typeface="Times New Roman" panose="02020603050405020304" pitchFamily="18" charset="0"/>
                            </a:rPr>
                            <a:t>Neumann </a:t>
                          </a:r>
                          <a14:m>
                            <m:oMath xmlns:m="http://schemas.openxmlformats.org/officeDocument/2006/math">
                              <m:d>
                                <m:dPr>
                                  <m:ctrlPr>
                                    <a:rPr lang="en-US" sz="1400" i="1" smtClean="0">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a:solidFill>
                                            <a:srgbClr val="000000"/>
                                          </a:solidFill>
                                          <a:effectLst/>
                                          <a:latin typeface="Cambria Math" panose="02040503050406030204" pitchFamily="18" charset="0"/>
                                        </a:rPr>
                                        <m:t>𝑁</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a:solidFill>
                                            <a:srgbClr val="000000"/>
                                          </a:solidFill>
                                          <a:effectLst/>
                                          <a:latin typeface="Cambria Math" panose="02040503050406030204" pitchFamily="18" charset="0"/>
                                        </a:rPr>
                                        <m:t>𝑁</m:t>
                                      </m:r>
                                    </m:sub>
                                  </m:sSub>
                                </m:e>
                              </m:d>
                            </m:oMath>
                          </a14:m>
                          <a:endParaRPr lang="en-US" sz="140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a:solidFill>
                                <a:srgbClr val="000000"/>
                              </a:solidFill>
                              <a:latin typeface="Times New Roman" panose="02020603050405020304" pitchFamily="18" charset="0"/>
                              <a:cs typeface="Times New Roman" panose="02020603050405020304" pitchFamily="18" charset="0"/>
                            </a:rPr>
                            <a:t>64 </a:t>
                          </a:r>
                          <a14:m>
                            <m:oMath xmlns:m="http://schemas.openxmlformats.org/officeDocument/2006/math">
                              <m:r>
                                <a:rPr lang="en-US" sz="1400" b="0" i="1" smtClean="0">
                                  <a:solidFill>
                                    <a:srgbClr val="000000"/>
                                  </a:solidFill>
                                  <a:effectLst/>
                                  <a:latin typeface="Cambria Math" panose="02040503050406030204" pitchFamily="18" charset="0"/>
                                </a:rPr>
                                <m:t>×</m:t>
                              </m:r>
                            </m:oMath>
                          </a14:m>
                          <a:r>
                            <a:rPr lang="en-US" sz="1400">
                              <a:solidFill>
                                <a:srgbClr val="000000"/>
                              </a:solidFill>
                              <a:latin typeface="Times New Roman" panose="02020603050405020304" pitchFamily="18" charset="0"/>
                              <a:cs typeface="Times New Roman" panose="02020603050405020304" pitchFamily="18" charset="0"/>
                            </a:rPr>
                            <a:t> 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679697725"/>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000000"/>
                              </a:solidFill>
                              <a:latin typeface="Times New Roman" panose="02020603050405020304" pitchFamily="18" charset="0"/>
                              <a:cs typeface="Times New Roman" panose="02020603050405020304" pitchFamily="18" charset="0"/>
                            </a:rPr>
                            <a:t>Dirichlet </a:t>
                          </a:r>
                          <a14:m>
                            <m:oMath xmlns:m="http://schemas.openxmlformats.org/officeDocument/2006/math">
                              <m:d>
                                <m:dPr>
                                  <m:ctrlPr>
                                    <a:rPr lang="en-US" sz="1400" i="1" smtClean="0">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b="0" i="1" smtClean="0">
                                          <a:solidFill>
                                            <a:srgbClr val="000000"/>
                                          </a:solidFill>
                                          <a:effectLst/>
                                          <a:latin typeface="Cambria Math" panose="02040503050406030204" pitchFamily="18" charset="0"/>
                                        </a:rPr>
                                        <m:t>𝐷</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b="0" i="1" smtClean="0">
                                          <a:solidFill>
                                            <a:srgbClr val="000000"/>
                                          </a:solidFill>
                                          <a:effectLst/>
                                          <a:latin typeface="Cambria Math" panose="02040503050406030204" pitchFamily="18" charset="0"/>
                                        </a:rPr>
                                        <m:t>𝐷</m:t>
                                      </m:r>
                                    </m:sub>
                                  </m:sSub>
                                </m:e>
                              </m:d>
                            </m:oMath>
                          </a14:m>
                          <a:endParaRPr lang="en-US" sz="140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000000"/>
                              </a:solidFill>
                              <a:latin typeface="Times New Roman" panose="02020603050405020304" pitchFamily="18" charset="0"/>
                              <a:cs typeface="Times New Roman" panose="02020603050405020304" pitchFamily="18" charset="0"/>
                            </a:rPr>
                            <a:t>64 </a:t>
                          </a:r>
                          <a14:m>
                            <m:oMath xmlns:m="http://schemas.openxmlformats.org/officeDocument/2006/math">
                              <m:r>
                                <a:rPr lang="en-US" sz="1400" b="0" i="1" smtClean="0">
                                  <a:solidFill>
                                    <a:srgbClr val="000000"/>
                                  </a:solidFill>
                                  <a:effectLst/>
                                  <a:latin typeface="Cambria Math" panose="02040503050406030204" pitchFamily="18" charset="0"/>
                                </a:rPr>
                                <m:t>×</m:t>
                              </m:r>
                            </m:oMath>
                          </a14:m>
                          <a:r>
                            <a:rPr lang="en-US" sz="1400" dirty="0">
                              <a:solidFill>
                                <a:srgbClr val="000000"/>
                              </a:solidFill>
                              <a:latin typeface="Times New Roman" panose="02020603050405020304" pitchFamily="18" charset="0"/>
                              <a:cs typeface="Times New Roman" panose="02020603050405020304" pitchFamily="18" charset="0"/>
                            </a:rPr>
                            <a:t> 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9566449"/>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000000"/>
                              </a:solidFill>
                              <a:latin typeface="Times New Roman" panose="02020603050405020304" pitchFamily="18" charset="0"/>
                              <a:cs typeface="Times New Roman" panose="02020603050405020304" pitchFamily="18" charset="0"/>
                            </a:rPr>
                            <a:t>Direct </a:t>
                          </a:r>
                          <a14:m>
                            <m:oMath xmlns:m="http://schemas.openxmlformats.org/officeDocument/2006/math">
                              <m:d>
                                <m:dPr>
                                  <m:ctrlPr>
                                    <a:rPr lang="en-US" sz="1400" i="1" smtClean="0">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b="0" i="1" smtClean="0">
                                          <a:solidFill>
                                            <a:srgbClr val="000000"/>
                                          </a:solidFill>
                                          <a:effectLst/>
                                          <a:latin typeface="Cambria Math" panose="02040503050406030204" pitchFamily="18" charset="0"/>
                                        </a:rPr>
                                        <m:t>𝑇</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b="0" i="1" smtClean="0">
                                          <a:solidFill>
                                            <a:srgbClr val="000000"/>
                                          </a:solidFill>
                                          <a:effectLst/>
                                          <a:latin typeface="Cambria Math" panose="02040503050406030204" pitchFamily="18" charset="0"/>
                                        </a:rPr>
                                        <m:t>𝑇</m:t>
                                      </m:r>
                                    </m:sub>
                                  </m:sSub>
                                </m:e>
                              </m:d>
                            </m:oMath>
                          </a14:m>
                          <a:endParaRPr lang="en-US" sz="140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a:solidFill>
                                <a:srgbClr val="000000"/>
                              </a:solidFill>
                              <a:latin typeface="Times New Roman" panose="02020603050405020304" pitchFamily="18" charset="0"/>
                              <a:cs typeface="Times New Roman" panose="02020603050405020304" pitchFamily="18" charset="0"/>
                            </a:rPr>
                            <a:t>61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0379142"/>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000000"/>
                              </a:solidFill>
                              <a:latin typeface="Times New Roman" panose="02020603050405020304" pitchFamily="18" charset="0"/>
                              <a:cs typeface="Times New Roman" panose="02020603050405020304" pitchFamily="18" charset="0"/>
                            </a:rPr>
                            <a:t>Initial </a:t>
                          </a:r>
                          <a14:m>
                            <m:oMath xmlns:m="http://schemas.openxmlformats.org/officeDocument/2006/math">
                              <m:d>
                                <m:dPr>
                                  <m:ctrlPr>
                                    <a:rPr lang="en-US" sz="1400" i="1" smtClean="0">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b="0" i="1" smtClean="0">
                                          <a:solidFill>
                                            <a:srgbClr val="000000"/>
                                          </a:solidFill>
                                          <a:effectLst/>
                                          <a:latin typeface="Cambria Math" panose="02040503050406030204" pitchFamily="18" charset="0"/>
                                        </a:rPr>
                                        <m:t>𝑖𝑛𝑖𝑡</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b="0" i="1" smtClean="0">
                                          <a:solidFill>
                                            <a:srgbClr val="000000"/>
                                          </a:solidFill>
                                          <a:effectLst/>
                                          <a:latin typeface="Cambria Math" panose="02040503050406030204" pitchFamily="18" charset="0"/>
                                        </a:rPr>
                                        <m:t>𝑖𝑛𝑖𝑡</m:t>
                                      </m:r>
                                    </m:sub>
                                  </m:sSub>
                                </m:e>
                              </m:d>
                            </m:oMath>
                          </a14:m>
                          <a:endParaRPr lang="en-US" sz="140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000000"/>
                              </a:solidFill>
                              <a:latin typeface="Times New Roman" panose="02020603050405020304" pitchFamily="18" charset="0"/>
                              <a:cs typeface="Times New Roman" panose="02020603050405020304" pitchFamily="18" charset="0"/>
                            </a:rPr>
                            <a:t>25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994150"/>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000000"/>
                              </a:solidFill>
                              <a:latin typeface="Times New Roman" panose="02020603050405020304" pitchFamily="18" charset="0"/>
                              <a:cs typeface="Times New Roman" panose="02020603050405020304" pitchFamily="18" charset="0"/>
                            </a:rPr>
                            <a:t>Monitored</a:t>
                          </a:r>
                          <a:r>
                            <a:rPr lang="en-US" sz="1400" baseline="0" dirty="0">
                              <a:solidFill>
                                <a:srgbClr val="000000"/>
                              </a:solidFill>
                              <a:latin typeface="Times New Roman" panose="02020603050405020304" pitchFamily="18" charset="0"/>
                              <a:cs typeface="Times New Roman" panose="02020603050405020304" pitchFamily="18" charset="0"/>
                            </a:rPr>
                            <a:t> </a:t>
                          </a:r>
                          <a14:m>
                            <m:oMath xmlns:m="http://schemas.openxmlformats.org/officeDocument/2006/math">
                              <m:d>
                                <m:dPr>
                                  <m:ctrlPr>
                                    <a:rPr lang="en-US" sz="1400" i="1" smtClean="0">
                                      <a:solidFill>
                                        <a:srgbClr val="000000"/>
                                      </a:solidFill>
                                      <a:effectLst/>
                                      <a:latin typeface="Cambria Math" panose="02040503050406030204" pitchFamily="18" charset="0"/>
                                    </a:rPr>
                                  </m:ctrlPr>
                                </m:dPr>
                                <m:e>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𝑥</m:t>
                                      </m:r>
                                    </m:e>
                                    <m:sub>
                                      <m:r>
                                        <a:rPr lang="en-US" sz="1400" b="0" i="1" smtClean="0">
                                          <a:solidFill>
                                            <a:srgbClr val="000000"/>
                                          </a:solidFill>
                                          <a:effectLst/>
                                          <a:latin typeface="Cambria Math" panose="02040503050406030204" pitchFamily="18" charset="0"/>
                                        </a:rPr>
                                        <m:t>𝑚</m:t>
                                      </m:r>
                                    </m:sub>
                                  </m:sSub>
                                  <m:r>
                                    <a:rPr lang="en-US" sz="1400">
                                      <a:solidFill>
                                        <a:srgbClr val="000000"/>
                                      </a:solidFill>
                                      <a:effectLst/>
                                      <a:latin typeface="Cambria Math" panose="02040503050406030204" pitchFamily="18" charset="0"/>
                                    </a:rPr>
                                    <m:t>,</m:t>
                                  </m:r>
                                  <m:sSub>
                                    <m:sSubPr>
                                      <m:ctrlPr>
                                        <a:rPr lang="en-US" sz="1400" i="1">
                                          <a:solidFill>
                                            <a:srgbClr val="000000"/>
                                          </a:solidFill>
                                          <a:effectLst/>
                                          <a:latin typeface="Cambria Math" panose="02040503050406030204" pitchFamily="18" charset="0"/>
                                        </a:rPr>
                                      </m:ctrlPr>
                                    </m:sSubPr>
                                    <m:e>
                                      <m:r>
                                        <a:rPr lang="en-US" sz="1400">
                                          <a:solidFill>
                                            <a:srgbClr val="000000"/>
                                          </a:solidFill>
                                          <a:effectLst/>
                                          <a:latin typeface="Cambria Math" panose="02040503050406030204" pitchFamily="18" charset="0"/>
                                        </a:rPr>
                                        <m:t>𝑦</m:t>
                                      </m:r>
                                    </m:e>
                                    <m:sub>
                                      <m:r>
                                        <a:rPr lang="en-US" sz="1400" b="0" i="1" smtClean="0">
                                          <a:solidFill>
                                            <a:srgbClr val="000000"/>
                                          </a:solidFill>
                                          <a:effectLst/>
                                          <a:latin typeface="Cambria Math" panose="02040503050406030204" pitchFamily="18" charset="0"/>
                                        </a:rPr>
                                        <m:t>𝑚</m:t>
                                      </m:r>
                                    </m:sub>
                                  </m:sSub>
                                  <m:r>
                                    <a:rPr lang="en-US" sz="1400" b="0" i="1" smtClean="0">
                                      <a:solidFill>
                                        <a:srgbClr val="000000"/>
                                      </a:solidFill>
                                      <a:effectLst/>
                                      <a:latin typeface="Cambria Math" panose="02040503050406030204" pitchFamily="18" charset="0"/>
                                    </a:rPr>
                                    <m:t>,</m:t>
                                  </m:r>
                                  <m:sSub>
                                    <m:sSubPr>
                                      <m:ctrlPr>
                                        <a:rPr lang="en-US" sz="1400" b="0" i="1" smtClean="0">
                                          <a:solidFill>
                                            <a:srgbClr val="000000"/>
                                          </a:solidFill>
                                          <a:effectLst/>
                                          <a:latin typeface="Cambria Math" panose="02040503050406030204" pitchFamily="18" charset="0"/>
                                        </a:rPr>
                                      </m:ctrlPr>
                                    </m:sSubPr>
                                    <m:e>
                                      <m:r>
                                        <a:rPr lang="en-US" sz="1400" b="0" i="1" smtClean="0">
                                          <a:solidFill>
                                            <a:srgbClr val="000000"/>
                                          </a:solidFill>
                                          <a:effectLst/>
                                          <a:latin typeface="Cambria Math" panose="02040503050406030204" pitchFamily="18" charset="0"/>
                                        </a:rPr>
                                        <m:t>𝑡</m:t>
                                      </m:r>
                                    </m:e>
                                    <m:sub>
                                      <m:r>
                                        <a:rPr lang="en-US" sz="1400" b="0" i="1" smtClean="0">
                                          <a:solidFill>
                                            <a:srgbClr val="000000"/>
                                          </a:solidFill>
                                          <a:effectLst/>
                                          <a:latin typeface="Cambria Math" panose="02040503050406030204" pitchFamily="18" charset="0"/>
                                        </a:rPr>
                                        <m:t>𝑚</m:t>
                                      </m:r>
                                    </m:sub>
                                  </m:sSub>
                                </m:e>
                              </m:d>
                            </m:oMath>
                          </a14:m>
                          <a:endParaRPr lang="en-US" sz="140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000000"/>
                              </a:solidFill>
                              <a:latin typeface="Times New Roman" panose="02020603050405020304" pitchFamily="18" charset="0"/>
                              <a:cs typeface="Times New Roman" panose="02020603050405020304" pitchFamily="18" charset="0"/>
                            </a:rPr>
                            <a:t>24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7379863"/>
                      </a:ext>
                    </a:extLst>
                  </a:tr>
                  <a:tr h="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i="0" dirty="0">
                              <a:solidFill>
                                <a:srgbClr val="FF0000"/>
                              </a:solidFill>
                              <a:effectLst/>
                              <a:latin typeface="Times New Roman" panose="02020603050405020304" pitchFamily="18" charset="0"/>
                              <a:cs typeface="Times New Roman" panose="02020603050405020304" pitchFamily="18" charset="0"/>
                            </a:rPr>
                            <a:t>Non-pumping</a:t>
                          </a:r>
                          <a:r>
                            <a:rPr lang="en-US" sz="1400" i="0" baseline="0" dirty="0">
                              <a:solidFill>
                                <a:srgbClr val="FF0000"/>
                              </a:solidFill>
                              <a:effectLst/>
                              <a:latin typeface="Times New Roman" panose="02020603050405020304" pitchFamily="18" charset="0"/>
                              <a:cs typeface="Times New Roman" panose="02020603050405020304" pitchFamily="18" charset="0"/>
                            </a:rPr>
                            <a:t> </a:t>
                          </a:r>
                          <a14:m>
                            <m:oMath xmlns:m="http://schemas.openxmlformats.org/officeDocument/2006/math">
                              <m:d>
                                <m:dPr>
                                  <m:ctrlPr>
                                    <a:rPr lang="en-US" sz="1400" i="1" smtClean="0">
                                      <a:solidFill>
                                        <a:srgbClr val="FF0000"/>
                                      </a:solidFill>
                                      <a:effectLst/>
                                      <a:latin typeface="Cambria Math" panose="02040503050406030204" pitchFamily="18" charset="0"/>
                                    </a:rPr>
                                  </m:ctrlPr>
                                </m:dPr>
                                <m:e>
                                  <m:sSub>
                                    <m:sSubPr>
                                      <m:ctrlPr>
                                        <a:rPr lang="en-US" sz="1400" i="1">
                                          <a:solidFill>
                                            <a:srgbClr val="FF0000"/>
                                          </a:solidFill>
                                          <a:effectLst/>
                                          <a:latin typeface="Cambria Math" panose="02040503050406030204" pitchFamily="18" charset="0"/>
                                        </a:rPr>
                                      </m:ctrlPr>
                                    </m:sSubPr>
                                    <m:e>
                                      <m:r>
                                        <a:rPr lang="en-US" sz="1400">
                                          <a:solidFill>
                                            <a:srgbClr val="FF0000"/>
                                          </a:solidFill>
                                          <a:effectLst/>
                                          <a:latin typeface="Cambria Math" panose="02040503050406030204" pitchFamily="18" charset="0"/>
                                        </a:rPr>
                                        <m:t>𝑥</m:t>
                                      </m:r>
                                    </m:e>
                                    <m:sub>
                                      <m:r>
                                        <a:rPr lang="en-US" sz="1400" b="0" i="1" smtClean="0">
                                          <a:solidFill>
                                            <a:srgbClr val="FF0000"/>
                                          </a:solidFill>
                                          <a:effectLst/>
                                          <a:latin typeface="Cambria Math" panose="02040503050406030204" pitchFamily="18" charset="0"/>
                                        </a:rPr>
                                        <m:t>𝑒</m:t>
                                      </m:r>
                                    </m:sub>
                                  </m:sSub>
                                  <m:r>
                                    <a:rPr lang="en-US" sz="1400">
                                      <a:solidFill>
                                        <a:srgbClr val="FF0000"/>
                                      </a:solidFill>
                                      <a:effectLst/>
                                      <a:latin typeface="Cambria Math" panose="02040503050406030204" pitchFamily="18" charset="0"/>
                                    </a:rPr>
                                    <m:t>,</m:t>
                                  </m:r>
                                  <m:sSub>
                                    <m:sSubPr>
                                      <m:ctrlPr>
                                        <a:rPr lang="en-US" sz="1400" i="1">
                                          <a:solidFill>
                                            <a:srgbClr val="FF0000"/>
                                          </a:solidFill>
                                          <a:effectLst/>
                                          <a:latin typeface="Cambria Math" panose="02040503050406030204" pitchFamily="18" charset="0"/>
                                        </a:rPr>
                                      </m:ctrlPr>
                                    </m:sSubPr>
                                    <m:e>
                                      <m:r>
                                        <a:rPr lang="en-US" sz="1400">
                                          <a:solidFill>
                                            <a:srgbClr val="FF0000"/>
                                          </a:solidFill>
                                          <a:effectLst/>
                                          <a:latin typeface="Cambria Math" panose="02040503050406030204" pitchFamily="18" charset="0"/>
                                        </a:rPr>
                                        <m:t>𝑦</m:t>
                                      </m:r>
                                    </m:e>
                                    <m:sub>
                                      <m:r>
                                        <a:rPr lang="en-US" sz="1400" b="0" i="1" smtClean="0">
                                          <a:solidFill>
                                            <a:srgbClr val="FF0000"/>
                                          </a:solidFill>
                                          <a:effectLst/>
                                          <a:latin typeface="Cambria Math" panose="02040503050406030204" pitchFamily="18" charset="0"/>
                                        </a:rPr>
                                        <m:t>𝑒</m:t>
                                      </m:r>
                                    </m:sub>
                                  </m:sSub>
                                  <m:r>
                                    <a:rPr lang="en-US" sz="1400" b="0" i="1" smtClean="0">
                                      <a:solidFill>
                                        <a:srgbClr val="FF0000"/>
                                      </a:solidFill>
                                      <a:effectLst/>
                                      <a:latin typeface="Cambria Math" panose="02040503050406030204" pitchFamily="18" charset="0"/>
                                    </a:rPr>
                                    <m:t>,</m:t>
                                  </m:r>
                                  <m:sSub>
                                    <m:sSubPr>
                                      <m:ctrlPr>
                                        <a:rPr lang="en-US" sz="1400" b="0" i="1" smtClean="0">
                                          <a:solidFill>
                                            <a:srgbClr val="FF0000"/>
                                          </a:solidFill>
                                          <a:effectLst/>
                                          <a:latin typeface="Cambria Math" panose="02040503050406030204" pitchFamily="18" charset="0"/>
                                        </a:rPr>
                                      </m:ctrlPr>
                                    </m:sSubPr>
                                    <m:e>
                                      <m:r>
                                        <a:rPr lang="en-US" sz="1400" b="0" i="1" smtClean="0">
                                          <a:solidFill>
                                            <a:srgbClr val="FF0000"/>
                                          </a:solidFill>
                                          <a:effectLst/>
                                          <a:latin typeface="Cambria Math" panose="02040503050406030204" pitchFamily="18" charset="0"/>
                                        </a:rPr>
                                        <m:t>𝑡</m:t>
                                      </m:r>
                                    </m:e>
                                    <m:sub>
                                      <m:r>
                                        <a:rPr lang="en-US" sz="1400" b="0" i="1" smtClean="0">
                                          <a:solidFill>
                                            <a:srgbClr val="FF0000"/>
                                          </a:solidFill>
                                          <a:effectLst/>
                                          <a:latin typeface="Cambria Math" panose="02040503050406030204" pitchFamily="18" charset="0"/>
                                        </a:rPr>
                                        <m:t>𝑒</m:t>
                                      </m:r>
                                    </m:sub>
                                  </m:sSub>
                                </m:e>
                              </m:d>
                            </m:oMath>
                          </a14:m>
                          <a:endParaRPr lang="en-US" sz="1400" dirty="0">
                            <a:solidFill>
                              <a:srgbClr val="FF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latin typeface="Times New Roman" panose="02020603050405020304" pitchFamily="18" charset="0"/>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FF0000"/>
                              </a:solidFill>
                              <a:latin typeface="Times New Roman" panose="02020603050405020304" pitchFamily="18" charset="0"/>
                              <a:cs typeface="Times New Roman" panose="02020603050405020304" pitchFamily="18" charset="0"/>
                            </a:rPr>
                            <a:t>300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1533118"/>
                      </a:ext>
                    </a:extLst>
                  </a:tr>
                </a:tbl>
              </a:graphicData>
            </a:graphic>
          </p:graphicFrame>
        </mc:Choice>
        <mc:Fallback xmlns="">
          <p:graphicFrame>
            <p:nvGraphicFramePr>
              <p:cNvPr id="53" name="Table 52">
                <a:extLst>
                  <a:ext uri="{FF2B5EF4-FFF2-40B4-BE49-F238E27FC236}">
                    <a16:creationId xmlns:a16="http://schemas.microsoft.com/office/drawing/2014/main" id="{5439DC7B-2DD4-4D00-A65A-75E58A3DD6AF}"/>
                  </a:ext>
                </a:extLst>
              </p:cNvPr>
              <p:cNvGraphicFramePr>
                <a:graphicFrameLocks noGrp="1"/>
              </p:cNvGraphicFramePr>
              <p:nvPr>
                <p:extLst>
                  <p:ext uri="{D42A27DB-BD31-4B8C-83A1-F6EECF244321}">
                    <p14:modId xmlns:p14="http://schemas.microsoft.com/office/powerpoint/2010/main" val="4082094934"/>
                  </p:ext>
                </p:extLst>
              </p:nvPr>
            </p:nvGraphicFramePr>
            <p:xfrm>
              <a:off x="6537518" y="2434894"/>
              <a:ext cx="5577840" cy="2905375"/>
            </p:xfrm>
            <a:graphic>
              <a:graphicData uri="http://schemas.openxmlformats.org/drawingml/2006/table">
                <a:tbl>
                  <a:tblPr firstRow="1" bandRow="1"/>
                  <a:tblGrid>
                    <a:gridCol w="2011680">
                      <a:extLst>
                        <a:ext uri="{9D8B030D-6E8A-4147-A177-3AD203B41FA5}">
                          <a16:colId xmlns:a16="http://schemas.microsoft.com/office/drawing/2014/main" val="536950920"/>
                        </a:ext>
                      </a:extLst>
                    </a:gridCol>
                    <a:gridCol w="914400">
                      <a:extLst>
                        <a:ext uri="{9D8B030D-6E8A-4147-A177-3AD203B41FA5}">
                          <a16:colId xmlns:a16="http://schemas.microsoft.com/office/drawing/2014/main" val="200808713"/>
                        </a:ext>
                      </a:extLst>
                    </a:gridCol>
                    <a:gridCol w="914400">
                      <a:extLst>
                        <a:ext uri="{9D8B030D-6E8A-4147-A177-3AD203B41FA5}">
                          <a16:colId xmlns:a16="http://schemas.microsoft.com/office/drawing/2014/main" val="816517704"/>
                        </a:ext>
                      </a:extLst>
                    </a:gridCol>
                    <a:gridCol w="914400">
                      <a:extLst>
                        <a:ext uri="{9D8B030D-6E8A-4147-A177-3AD203B41FA5}">
                          <a16:colId xmlns:a16="http://schemas.microsoft.com/office/drawing/2014/main" val="466390830"/>
                        </a:ext>
                      </a:extLst>
                    </a:gridCol>
                    <a:gridCol w="822960">
                      <a:extLst>
                        <a:ext uri="{9D8B030D-6E8A-4147-A177-3AD203B41FA5}">
                          <a16:colId xmlns:a16="http://schemas.microsoft.com/office/drawing/2014/main" val="2380976606"/>
                        </a:ext>
                      </a:extLst>
                    </a:gridCol>
                  </a:tblGrid>
                  <a:tr h="435288">
                    <a:tc gridSpan="5">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ctr"/>
                          <a:r>
                            <a:rPr lang="en-US" sz="1400" b="0" dirty="0">
                              <a:solidFill>
                                <a:srgbClr val="000000"/>
                              </a:solidFill>
                              <a:latin typeface="Times New Roman" panose="02020603050405020304" pitchFamily="18" charset="0"/>
                              <a:cs typeface="Times New Roman" panose="02020603050405020304" pitchFamily="18" charset="0"/>
                            </a:rPr>
                            <a:t>Composition of training data </a:t>
                          </a:r>
                          <a:r>
                            <a:rPr lang="en-US" sz="1400" b="0" baseline="0" dirty="0">
                              <a:solidFill>
                                <a:srgbClr val="000000"/>
                              </a:solidFill>
                              <a:latin typeface="Times New Roman" panose="02020603050405020304" pitchFamily="18" charset="0"/>
                              <a:cs typeface="Times New Roman" panose="02020603050405020304" pitchFamily="18" charset="0"/>
                            </a:rPr>
                            <a:t>in each batch for HT-PINN</a:t>
                          </a:r>
                          <a:endParaRPr lang="en-US" sz="1400" b="0"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l"/>
                          <a:endParaRPr lang="en-US" sz="1400" b="1">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4465604"/>
                      </a:ext>
                    </a:extLst>
                  </a:tr>
                  <a:tr h="304800">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b="1" dirty="0">
                              <a:solidFill>
                                <a:srgbClr val="000000"/>
                              </a:solidFill>
                              <a:latin typeface="Times New Roman" panose="02020603050405020304" pitchFamily="18" charset="0"/>
                              <a:cs typeface="Times New Roman" panose="02020603050405020304" pitchFamily="18" charset="0"/>
                            </a:rPr>
                            <a:t>Type</a:t>
                          </a:r>
                          <a:r>
                            <a:rPr lang="en-US" sz="1400" b="1" baseline="0" dirty="0">
                              <a:solidFill>
                                <a:srgbClr val="000000"/>
                              </a:solidFill>
                              <a:latin typeface="Times New Roman" panose="02020603050405020304" pitchFamily="18" charset="0"/>
                              <a:cs typeface="Times New Roman" panose="02020603050405020304" pitchFamily="18" charset="0"/>
                            </a:rPr>
                            <a:t> of points</a:t>
                          </a:r>
                          <a:endParaRPr lang="en-US" sz="1400" b="1" dirty="0">
                            <a:solidFill>
                              <a:srgbClr val="000000"/>
                            </a:solidFill>
                            <a:latin typeface="Times New Roman" panose="02020603050405020304" pitchFamily="18" charset="0"/>
                            <a:cs typeface="Times New Roman" panose="02020603050405020304" pitchFamily="18"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b="1">
                              <a:solidFill>
                                <a:srgbClr val="000000"/>
                              </a:solidFill>
                              <a:latin typeface="Times New Roman" panose="02020603050405020304" pitchFamily="18" charset="0"/>
                              <a:cs typeface="Times New Roman" panose="02020603050405020304" pitchFamily="18" charset="0"/>
                            </a:rPr>
                            <a:t>Pumping</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b="1">
                              <a:solidFill>
                                <a:srgbClr val="000000"/>
                              </a:solidFill>
                              <a:latin typeface="Times New Roman" panose="02020603050405020304" pitchFamily="18" charset="0"/>
                              <a:cs typeface="Times New Roman" panose="02020603050405020304" pitchFamily="18" charset="0"/>
                            </a:rPr>
                            <a:t>Time</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b="1">
                              <a:solidFill>
                                <a:srgbClr val="000000"/>
                              </a:solidFill>
                              <a:latin typeface="Times New Roman" panose="02020603050405020304" pitchFamily="18" charset="0"/>
                              <a:cs typeface="Times New Roman" panose="02020603050405020304" pitchFamily="18" charset="0"/>
                            </a:rPr>
                            <a:t>Batch</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b="1">
                              <a:solidFill>
                                <a:srgbClr val="000000"/>
                              </a:solidFill>
                              <a:latin typeface="Times New Roman" panose="02020603050405020304" pitchFamily="18" charset="0"/>
                              <a:cs typeface="Times New Roman" panose="02020603050405020304" pitchFamily="18" charset="0"/>
                            </a:rPr>
                            <a:t>Number</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7069334"/>
                      </a:ext>
                    </a:extLst>
                  </a:tr>
                  <a:tr h="336487">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blipFill>
                          <a:blip r:embed="rId5"/>
                          <a:stretch>
                            <a:fillRect t="-223636" r="-177879" b="-565455"/>
                          </a:stretch>
                        </a:blip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a:solidFill>
                                <a:srgbClr val="000000"/>
                              </a:solidFill>
                              <a:latin typeface="Times New Roman" panose="02020603050405020304" pitchFamily="18" charset="0"/>
                              <a:cs typeface="Times New Roman" panose="02020603050405020304" pitchFamily="18"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ysClr val="windowText" lastClr="000000"/>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480371287"/>
                      </a:ext>
                    </a:extLst>
                  </a:tr>
                  <a:tr h="304800">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5"/>
                          <a:stretch>
                            <a:fillRect t="-356000" r="-177879" b="-522000"/>
                          </a:stretch>
                        </a:blip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5"/>
                          <a:stretch>
                            <a:fillRect l="-578519" t="-356000" r="-741" b="-522000"/>
                          </a:stretch>
                        </a:blipFill>
                      </a:tcPr>
                    </a:tc>
                    <a:extLst>
                      <a:ext uri="{0D108BD9-81ED-4DB2-BD59-A6C34878D82A}">
                        <a16:rowId xmlns:a16="http://schemas.microsoft.com/office/drawing/2014/main" val="2679697725"/>
                      </a:ext>
                    </a:extLst>
                  </a:tr>
                  <a:tr h="304800">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456000" r="-177879" b="-422000"/>
                          </a:stretch>
                        </a:blip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578519" t="-456000" r="-741" b="-422000"/>
                          </a:stretch>
                        </a:blipFill>
                      </a:tcPr>
                    </a:tc>
                    <a:extLst>
                      <a:ext uri="{0D108BD9-81ED-4DB2-BD59-A6C34878D82A}">
                        <a16:rowId xmlns:a16="http://schemas.microsoft.com/office/drawing/2014/main" val="449566449"/>
                      </a:ext>
                    </a:extLst>
                  </a:tr>
                  <a:tr h="304800">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545098" r="-177879" b="-313725"/>
                          </a:stretch>
                        </a:blip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a:solidFill>
                                <a:srgbClr val="000000"/>
                              </a:solidFill>
                              <a:latin typeface="Times New Roman" panose="02020603050405020304" pitchFamily="18" charset="0"/>
                              <a:cs typeface="Times New Roman" panose="02020603050405020304" pitchFamily="18" charset="0"/>
                            </a:rPr>
                            <a:t>61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0379142"/>
                      </a:ext>
                    </a:extLst>
                  </a:tr>
                  <a:tr h="304800">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658000" r="-177879" b="-220000"/>
                          </a:stretch>
                        </a:blip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000000"/>
                              </a:solidFill>
                              <a:latin typeface="Times New Roman" panose="02020603050405020304" pitchFamily="18" charset="0"/>
                              <a:cs typeface="Times New Roman" panose="02020603050405020304" pitchFamily="18" charset="0"/>
                            </a:rPr>
                            <a:t>25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994150"/>
                      </a:ext>
                    </a:extLst>
                  </a:tr>
                  <a:tr h="304800">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758000" r="-177879" b="-120000"/>
                          </a:stretch>
                        </a:blip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Invariant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000000"/>
                              </a:solidFill>
                              <a:latin typeface="Times New Roman" panose="02020603050405020304" pitchFamily="18" charset="0"/>
                              <a:cs typeface="Times New Roman" panose="02020603050405020304" pitchFamily="18" charset="0"/>
                            </a:rPr>
                            <a:t>24</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7379863"/>
                      </a:ext>
                    </a:extLst>
                  </a:tr>
                  <a:tr h="304800">
                    <a:tc>
                      <a:txBody>
                        <a:bodyPr/>
                        <a:lstStyle/>
                        <a:p>
                          <a:endParaRPr lang="en-US"/>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blipFill>
                          <a:blip r:embed="rId5"/>
                          <a:stretch>
                            <a:fillRect t="-858000" r="-177879" b="-20000"/>
                          </a:stretch>
                        </a:blip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latin typeface="Times New Roman" panose="02020603050405020304" pitchFamily="18" charset="0"/>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Variant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tx1"/>
                              </a:solidFill>
                              <a:latin typeface="Arial"/>
                            </a:defRPr>
                          </a:lvl1pPr>
                          <a:lvl2pPr marL="609585" algn="l" defTabSz="609585" rtl="0" eaLnBrk="1" latinLnBrk="0" hangingPunct="1">
                            <a:defRPr sz="2400" kern="1200">
                              <a:solidFill>
                                <a:schemeClr val="tx1"/>
                              </a:solidFill>
                              <a:latin typeface="Arial"/>
                            </a:defRPr>
                          </a:lvl2pPr>
                          <a:lvl3pPr marL="1219170" algn="l" defTabSz="609585" rtl="0" eaLnBrk="1" latinLnBrk="0" hangingPunct="1">
                            <a:defRPr sz="2400" kern="1200">
                              <a:solidFill>
                                <a:schemeClr val="tx1"/>
                              </a:solidFill>
                              <a:latin typeface="Arial"/>
                            </a:defRPr>
                          </a:lvl3pPr>
                          <a:lvl4pPr marL="1828754" algn="l" defTabSz="609585" rtl="0" eaLnBrk="1" latinLnBrk="0" hangingPunct="1">
                            <a:defRPr sz="2400" kern="1200">
                              <a:solidFill>
                                <a:schemeClr val="tx1"/>
                              </a:solidFill>
                              <a:latin typeface="Arial"/>
                            </a:defRPr>
                          </a:lvl4pPr>
                          <a:lvl5pPr marL="2438339" algn="l" defTabSz="609585" rtl="0" eaLnBrk="1" latinLnBrk="0" hangingPunct="1">
                            <a:defRPr sz="2400" kern="1200">
                              <a:solidFill>
                                <a:schemeClr val="tx1"/>
                              </a:solidFill>
                              <a:latin typeface="Arial"/>
                            </a:defRPr>
                          </a:lvl5pPr>
                          <a:lvl6pPr marL="3047924" algn="l" defTabSz="609585" rtl="0" eaLnBrk="1" latinLnBrk="0" hangingPunct="1">
                            <a:defRPr sz="2400" kern="1200">
                              <a:solidFill>
                                <a:schemeClr val="tx1"/>
                              </a:solidFill>
                              <a:latin typeface="Arial"/>
                            </a:defRPr>
                          </a:lvl6pPr>
                          <a:lvl7pPr marL="3657509" algn="l" defTabSz="609585" rtl="0" eaLnBrk="1" latinLnBrk="0" hangingPunct="1">
                            <a:defRPr sz="2400" kern="1200">
                              <a:solidFill>
                                <a:schemeClr val="tx1"/>
                              </a:solidFill>
                              <a:latin typeface="Arial"/>
                            </a:defRPr>
                          </a:lvl7pPr>
                          <a:lvl8pPr marL="4267093" algn="l" defTabSz="609585" rtl="0" eaLnBrk="1" latinLnBrk="0" hangingPunct="1">
                            <a:defRPr sz="2400" kern="1200">
                              <a:solidFill>
                                <a:schemeClr val="tx1"/>
                              </a:solidFill>
                              <a:latin typeface="Arial"/>
                            </a:defRPr>
                          </a:lvl8pPr>
                          <a:lvl9pPr marL="4876678" algn="l" defTabSz="609585" rtl="0" eaLnBrk="1" latinLnBrk="0" hangingPunct="1">
                            <a:defRPr sz="2400" kern="1200">
                              <a:solidFill>
                                <a:schemeClr val="tx1"/>
                              </a:solidFill>
                              <a:latin typeface="Arial"/>
                            </a:defRPr>
                          </a:lvl9pPr>
                        </a:lstStyle>
                        <a:p>
                          <a:pPr algn="l"/>
                          <a:r>
                            <a:rPr lang="en-US" sz="1400" dirty="0">
                              <a:solidFill>
                                <a:srgbClr val="FF0000"/>
                              </a:solidFill>
                              <a:latin typeface="Times New Roman" panose="02020603050405020304" pitchFamily="18" charset="0"/>
                              <a:cs typeface="Times New Roman" panose="02020603050405020304" pitchFamily="18" charset="0"/>
                            </a:rPr>
                            <a:t>300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1533118"/>
                      </a:ext>
                    </a:extLst>
                  </a:tr>
                </a:tbl>
              </a:graphicData>
            </a:graphic>
          </p:graphicFrame>
        </mc:Fallback>
      </mc:AlternateContent>
      <p:sp>
        <p:nvSpPr>
          <p:cNvPr id="18" name="TextBox 17">
            <a:extLst>
              <a:ext uri="{FF2B5EF4-FFF2-40B4-BE49-F238E27FC236}">
                <a16:creationId xmlns:a16="http://schemas.microsoft.com/office/drawing/2014/main" id="{81C8B1BB-C149-4FC5-822E-9156041A5617}"/>
              </a:ext>
            </a:extLst>
          </p:cNvPr>
          <p:cNvSpPr txBox="1"/>
          <p:nvPr/>
        </p:nvSpPr>
        <p:spPr>
          <a:xfrm>
            <a:off x="10642774" y="6581001"/>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sp>
        <p:nvSpPr>
          <p:cNvPr id="2" name="Rectangle 1">
            <a:extLst>
              <a:ext uri="{FF2B5EF4-FFF2-40B4-BE49-F238E27FC236}">
                <a16:creationId xmlns:a16="http://schemas.microsoft.com/office/drawing/2014/main" id="{67B352C6-0D64-4CD6-A956-D8E05CE27BB3}"/>
              </a:ext>
            </a:extLst>
          </p:cNvPr>
          <p:cNvSpPr/>
          <p:nvPr/>
        </p:nvSpPr>
        <p:spPr>
          <a:xfrm>
            <a:off x="3982996" y="4538896"/>
            <a:ext cx="1358065" cy="338554"/>
          </a:xfrm>
          <a:prstGeom prst="rect">
            <a:avLst/>
          </a:prstGeom>
        </p:spPr>
        <p:txBody>
          <a:bodyPr wrap="non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Deterministic </a:t>
            </a:r>
          </a:p>
        </p:txBody>
      </p:sp>
      <p:sp>
        <p:nvSpPr>
          <p:cNvPr id="4" name="Rectangle 3">
            <a:extLst>
              <a:ext uri="{FF2B5EF4-FFF2-40B4-BE49-F238E27FC236}">
                <a16:creationId xmlns:a16="http://schemas.microsoft.com/office/drawing/2014/main" id="{FE626DC2-4D8E-4A30-B233-883611855843}"/>
              </a:ext>
            </a:extLst>
          </p:cNvPr>
          <p:cNvSpPr/>
          <p:nvPr/>
        </p:nvSpPr>
        <p:spPr>
          <a:xfrm>
            <a:off x="3961596" y="5397074"/>
            <a:ext cx="1270021" cy="830997"/>
          </a:xfrm>
          <a:prstGeom prst="rect">
            <a:avLst/>
          </a:prstGeom>
        </p:spPr>
        <p:txBody>
          <a:bodyPr wrap="squar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BC, IC, </a:t>
            </a:r>
          </a:p>
          <a:p>
            <a:pPr algn="ctr"/>
            <a:r>
              <a:rPr lang="en-US" sz="1600" dirty="0">
                <a:solidFill>
                  <a:srgbClr val="000000"/>
                </a:solidFill>
                <a:latin typeface="Times New Roman" panose="02020603050405020304" pitchFamily="18" charset="0"/>
                <a:cs typeface="Times New Roman" panose="02020603050405020304" pitchFamily="18" charset="0"/>
              </a:rPr>
              <a:t>pumping,</a:t>
            </a:r>
          </a:p>
          <a:p>
            <a:pPr algn="ctr"/>
            <a:r>
              <a:rPr lang="en-US" sz="1600" dirty="0">
                <a:solidFill>
                  <a:srgbClr val="000000"/>
                </a:solidFill>
                <a:latin typeface="Times New Roman" panose="02020603050405020304" pitchFamily="18" charset="0"/>
                <a:cs typeface="Times New Roman" panose="02020603050405020304" pitchFamily="18" charset="0"/>
              </a:rPr>
              <a:t>reference</a:t>
            </a:r>
          </a:p>
        </p:txBody>
      </p:sp>
      <p:sp>
        <p:nvSpPr>
          <p:cNvPr id="23" name="Rectangle 22">
            <a:extLst>
              <a:ext uri="{FF2B5EF4-FFF2-40B4-BE49-F238E27FC236}">
                <a16:creationId xmlns:a16="http://schemas.microsoft.com/office/drawing/2014/main" id="{CD5B1D77-6D79-4600-A814-584813E6F60B}"/>
              </a:ext>
            </a:extLst>
          </p:cNvPr>
          <p:cNvSpPr/>
          <p:nvPr/>
        </p:nvSpPr>
        <p:spPr>
          <a:xfrm>
            <a:off x="5229250" y="5517706"/>
            <a:ext cx="998461" cy="584775"/>
          </a:xfrm>
          <a:prstGeom prst="rect">
            <a:avLst/>
          </a:prstGeom>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Non-pumping</a:t>
            </a:r>
          </a:p>
        </p:txBody>
      </p:sp>
      <p:sp>
        <p:nvSpPr>
          <p:cNvPr id="24" name="Rectangle 23">
            <a:extLst>
              <a:ext uri="{FF2B5EF4-FFF2-40B4-BE49-F238E27FC236}">
                <a16:creationId xmlns:a16="http://schemas.microsoft.com/office/drawing/2014/main" id="{3178C5BF-26BB-43FE-9B26-B16096AC82BC}"/>
              </a:ext>
            </a:extLst>
          </p:cNvPr>
          <p:cNvSpPr/>
          <p:nvPr/>
        </p:nvSpPr>
        <p:spPr>
          <a:xfrm>
            <a:off x="6177107" y="5618704"/>
            <a:ext cx="314510" cy="369332"/>
          </a:xfrm>
          <a:prstGeom prst="rect">
            <a:avLst/>
          </a:prstGeom>
        </p:spPr>
        <p:txBody>
          <a:bodyPr wrap="none">
            <a:spAutoFit/>
          </a:bodyPr>
          <a:lstStyle/>
          <a:p>
            <a:pPr algn="ctr"/>
            <a:r>
              <a:rPr lang="en-US" dirty="0">
                <a:solidFill>
                  <a:srgbClr val="000000"/>
                </a:solidFill>
                <a:latin typeface="Times New Roman" panose="02020603050405020304" pitchFamily="18" charset="0"/>
                <a:cs typeface="Times New Roman" panose="02020603050405020304" pitchFamily="18" charset="0"/>
              </a:rPr>
              <a:t>=</a:t>
            </a:r>
          </a:p>
        </p:txBody>
      </p:sp>
      <p:cxnSp>
        <p:nvCxnSpPr>
          <p:cNvPr id="25" name="Straight Arrow Connector 24">
            <a:extLst>
              <a:ext uri="{FF2B5EF4-FFF2-40B4-BE49-F238E27FC236}">
                <a16:creationId xmlns:a16="http://schemas.microsoft.com/office/drawing/2014/main" id="{BECDE4D0-6258-45C8-B3FC-DC3BB1B54D9E}"/>
              </a:ext>
            </a:extLst>
          </p:cNvPr>
          <p:cNvCxnSpPr>
            <a:cxnSpLocks/>
          </p:cNvCxnSpPr>
          <p:nvPr/>
        </p:nvCxnSpPr>
        <p:spPr>
          <a:xfrm rot="10800000" flipV="1">
            <a:off x="3568910" y="4712245"/>
            <a:ext cx="484632" cy="0"/>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0E0BFCE-6628-4EBE-A7E9-1FBF61AF9C97}"/>
              </a:ext>
            </a:extLst>
          </p:cNvPr>
          <p:cNvCxnSpPr>
            <a:cxnSpLocks/>
          </p:cNvCxnSpPr>
          <p:nvPr/>
        </p:nvCxnSpPr>
        <p:spPr>
          <a:xfrm rot="5400000" flipV="1">
            <a:off x="4328098" y="5154758"/>
            <a:ext cx="484632" cy="0"/>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558376C-B605-41D6-A95F-CECC2F44FD0B}"/>
              </a:ext>
            </a:extLst>
          </p:cNvPr>
          <p:cNvCxnSpPr>
            <a:cxnSpLocks/>
          </p:cNvCxnSpPr>
          <p:nvPr/>
        </p:nvCxnSpPr>
        <p:spPr>
          <a:xfrm>
            <a:off x="5558730" y="4924823"/>
            <a:ext cx="0" cy="49851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 name="Arrow: Down 7">
            <a:extLst>
              <a:ext uri="{FF2B5EF4-FFF2-40B4-BE49-F238E27FC236}">
                <a16:creationId xmlns:a16="http://schemas.microsoft.com/office/drawing/2014/main" id="{77D80F4D-DD8C-40BC-8249-0DECF3061E45}"/>
              </a:ext>
            </a:extLst>
          </p:cNvPr>
          <p:cNvSpPr/>
          <p:nvPr/>
        </p:nvSpPr>
        <p:spPr>
          <a:xfrm flipV="1">
            <a:off x="6962751" y="5359791"/>
            <a:ext cx="209011" cy="265637"/>
          </a:xfrm>
          <a:prstGeom prst="downArrow">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98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ECB21E-EFD2-4D2A-949B-B0C04904A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03" y="1110242"/>
            <a:ext cx="9377769" cy="5088296"/>
          </a:xfrm>
          <a:prstGeom prst="rect">
            <a:avLst/>
          </a:prstGeom>
        </p:spPr>
      </p:pic>
      <p:sp>
        <p:nvSpPr>
          <p:cNvPr id="5" name="Title 1">
            <a:extLst>
              <a:ext uri="{FF2B5EF4-FFF2-40B4-BE49-F238E27FC236}">
                <a16:creationId xmlns:a16="http://schemas.microsoft.com/office/drawing/2014/main" id="{87B884FC-D3A8-480F-BAF3-D118E5035042}"/>
              </a:ext>
            </a:extLst>
          </p:cNvPr>
          <p:cNvSpPr>
            <a:spLocks noGrp="1"/>
          </p:cNvSpPr>
          <p:nvPr>
            <p:ph type="title"/>
          </p:nvPr>
        </p:nvSpPr>
        <p:spPr>
          <a:xfrm>
            <a:off x="0" y="1042431"/>
            <a:ext cx="9404567" cy="381681"/>
          </a:xfrm>
        </p:spPr>
        <p:txBody>
          <a:bodyPr>
            <a:noAutofit/>
          </a:bodyPr>
          <a:lstStyle/>
          <a:p>
            <a:r>
              <a:rPr lang="en-US" sz="3200" cap="none" dirty="0">
                <a:latin typeface="+mn-lt"/>
              </a:rPr>
              <a:t>PINN for Transient Pumping Test </a:t>
            </a:r>
          </a:p>
        </p:txBody>
      </p:sp>
      <p:sp>
        <p:nvSpPr>
          <p:cNvPr id="7" name="TextBox 6">
            <a:extLst>
              <a:ext uri="{FF2B5EF4-FFF2-40B4-BE49-F238E27FC236}">
                <a16:creationId xmlns:a16="http://schemas.microsoft.com/office/drawing/2014/main" id="{696201AE-F070-4481-BB22-22DC703F44DA}"/>
              </a:ext>
            </a:extLst>
          </p:cNvPr>
          <p:cNvSpPr txBox="1"/>
          <p:nvPr/>
        </p:nvSpPr>
        <p:spPr>
          <a:xfrm>
            <a:off x="10642774" y="6581001"/>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spTree>
    <p:extLst>
      <p:ext uri="{BB962C8B-B14F-4D97-AF65-F5344CB8AC3E}">
        <p14:creationId xmlns:p14="http://schemas.microsoft.com/office/powerpoint/2010/main" val="2222407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371DFED-DFED-46CE-BCB4-5DCA65F9B237}"/>
                  </a:ext>
                </a:extLst>
              </p:cNvPr>
              <p:cNvSpPr/>
              <p:nvPr/>
            </p:nvSpPr>
            <p:spPr>
              <a:xfrm>
                <a:off x="1293594" y="3664042"/>
                <a:ext cx="2246576" cy="795346"/>
              </a:xfrm>
              <a:prstGeom prst="rect">
                <a:avLst/>
              </a:prstGeom>
            </p:spPr>
            <p:txBody>
              <a:bodyPr wrap="square">
                <a:spAutoFit/>
              </a:bodyPr>
              <a:lstStyle/>
              <a:p>
                <a:pPr defTabSz="685800">
                  <a:lnSpc>
                    <a:spcPct val="150000"/>
                  </a:lnSpc>
                  <a:defRPr/>
                </a:pPr>
                <a:r>
                  <a:rPr lang="en-US" sz="1600" dirty="0">
                    <a:solidFill>
                      <a:prstClr val="black"/>
                    </a:solidFill>
                    <a:latin typeface="Times New Roman" panose="02020603050405020304" pitchFamily="18" charset="0"/>
                    <a:cs typeface="Times New Roman" panose="02020603050405020304" pitchFamily="18" charset="0"/>
                  </a:rPr>
                  <a:t>Each pumping test has a forward network </a:t>
                </a:r>
                <a14:m>
                  <m:oMath xmlns:m="http://schemas.openxmlformats.org/officeDocument/2006/math">
                    <m:r>
                      <a:rPr lang="en-US" sz="1600" i="1">
                        <a:solidFill>
                          <a:prstClr val="black"/>
                        </a:solidFill>
                        <a:latin typeface="Cambria Math" panose="02040503050406030204" pitchFamily="18" charset="0"/>
                        <a:cs typeface="Times New Roman" panose="02020603050405020304" pitchFamily="18" charset="0"/>
                      </a:rPr>
                      <m:t>𝑁</m:t>
                    </m:r>
                    <m:sSup>
                      <m:sSupPr>
                        <m:ctrlPr>
                          <a:rPr lang="en-US" sz="1600" i="1" smtClean="0">
                            <a:solidFill>
                              <a:prstClr val="black"/>
                            </a:solidFill>
                            <a:latin typeface="Cambria Math" panose="02040503050406030204" pitchFamily="18" charset="0"/>
                            <a:cs typeface="Times New Roman" panose="02020603050405020304" pitchFamily="18" charset="0"/>
                          </a:rPr>
                        </m:ctrlPr>
                      </m:sSupPr>
                      <m:e>
                        <m:r>
                          <a:rPr lang="en-US" sz="1600" i="1">
                            <a:solidFill>
                              <a:prstClr val="black"/>
                            </a:solidFill>
                            <a:latin typeface="Cambria Math" panose="02040503050406030204" pitchFamily="18" charset="0"/>
                            <a:cs typeface="Times New Roman" panose="02020603050405020304" pitchFamily="18" charset="0"/>
                          </a:rPr>
                          <m:t>𝑁</m:t>
                        </m:r>
                      </m:e>
                      <m:sup>
                        <m:r>
                          <a:rPr lang="en-US" sz="1600" i="1" smtClean="0">
                            <a:solidFill>
                              <a:prstClr val="black"/>
                            </a:solidFill>
                            <a:latin typeface="Cambria Math" panose="02040503050406030204" pitchFamily="18" charset="0"/>
                            <a:cs typeface="Times New Roman" panose="02020603050405020304" pitchFamily="18" charset="0"/>
                          </a:rPr>
                          <m:t>𝑖</m:t>
                        </m:r>
                      </m:sup>
                    </m:sSup>
                  </m:oMath>
                </a14:m>
                <a:endParaRPr lang="en-US" sz="1600" dirty="0">
                  <a:solidFill>
                    <a:prstClr val="black"/>
                  </a:solidFill>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21" name="Rectangle 20">
                <a:extLst>
                  <a:ext uri="{FF2B5EF4-FFF2-40B4-BE49-F238E27FC236}">
                    <a16:creationId xmlns:a16="http://schemas.microsoft.com/office/drawing/2014/main" id="{C371DFED-DFED-46CE-BCB4-5DCA65F9B237}"/>
                  </a:ext>
                </a:extLst>
              </p:cNvPr>
              <p:cNvSpPr>
                <a:spLocks noRot="1" noChangeAspect="1" noMove="1" noResize="1" noEditPoints="1" noAdjustHandles="1" noChangeArrowheads="1" noChangeShapeType="1" noTextEdit="1"/>
              </p:cNvSpPr>
              <p:nvPr/>
            </p:nvSpPr>
            <p:spPr>
              <a:xfrm>
                <a:off x="1293594" y="3664042"/>
                <a:ext cx="2246576" cy="795346"/>
              </a:xfrm>
              <a:prstGeom prst="rect">
                <a:avLst/>
              </a:prstGeom>
              <a:blipFill>
                <a:blip r:embed="rId3"/>
                <a:stretch>
                  <a:fillRect l="-1355" b="-8397"/>
                </a:stretch>
              </a:blipFill>
            </p:spPr>
            <p:txBody>
              <a:bodyPr/>
              <a:lstStyle/>
              <a:p>
                <a:r>
                  <a:rPr lang="en-US">
                    <a:noFill/>
                  </a:rPr>
                  <a:t> </a:t>
                </a:r>
              </a:p>
            </p:txBody>
          </p:sp>
        </mc:Fallback>
      </mc:AlternateContent>
      <p:sp>
        <p:nvSpPr>
          <p:cNvPr id="40" name="Title 1">
            <a:extLst>
              <a:ext uri="{FF2B5EF4-FFF2-40B4-BE49-F238E27FC236}">
                <a16:creationId xmlns:a16="http://schemas.microsoft.com/office/drawing/2014/main" id="{9BB6A925-B156-47B1-8E7C-4D4C3D738647}"/>
              </a:ext>
            </a:extLst>
          </p:cNvPr>
          <p:cNvSpPr>
            <a:spLocks noGrp="1"/>
          </p:cNvSpPr>
          <p:nvPr>
            <p:ph type="title"/>
          </p:nvPr>
        </p:nvSpPr>
        <p:spPr>
          <a:xfrm>
            <a:off x="0" y="1042431"/>
            <a:ext cx="9404567" cy="381681"/>
          </a:xfrm>
        </p:spPr>
        <p:txBody>
          <a:bodyPr>
            <a:noAutofit/>
          </a:bodyPr>
          <a:lstStyle/>
          <a:p>
            <a:r>
              <a:rPr lang="en-US" sz="3200" cap="none" dirty="0">
                <a:latin typeface="+mn-lt"/>
              </a:rPr>
              <a:t>Hydraulic Tomography - PINN</a:t>
            </a:r>
          </a:p>
        </p:txBody>
      </p:sp>
      <p:sp>
        <p:nvSpPr>
          <p:cNvPr id="36" name="TextBox 35">
            <a:extLst>
              <a:ext uri="{FF2B5EF4-FFF2-40B4-BE49-F238E27FC236}">
                <a16:creationId xmlns:a16="http://schemas.microsoft.com/office/drawing/2014/main" id="{B52CADB0-0E3B-48E4-AD98-5A6498B57244}"/>
              </a:ext>
            </a:extLst>
          </p:cNvPr>
          <p:cNvSpPr txBox="1"/>
          <p:nvPr/>
        </p:nvSpPr>
        <p:spPr>
          <a:xfrm>
            <a:off x="10642774" y="6581001"/>
            <a:ext cx="1347064" cy="276999"/>
          </a:xfrm>
          <a:prstGeom prst="rect">
            <a:avLst/>
          </a:prstGeom>
          <a:noFill/>
        </p:spPr>
        <p:txBody>
          <a:bodyPr wrap="square" rtlCol="0">
            <a:spAutoFit/>
          </a:bodyPr>
          <a:lstStyle/>
          <a:p>
            <a:r>
              <a:rPr lang="en-US" sz="1200" dirty="0">
                <a:solidFill>
                  <a:srgbClr val="000000"/>
                </a:solidFill>
                <a:latin typeface="Times New Roman" panose="02020603050405020304" pitchFamily="18" charset="0"/>
                <a:cs typeface="Times New Roman" panose="02020603050405020304" pitchFamily="18" charset="0"/>
              </a:rPr>
              <a:t>(Guo et al., 2022)</a:t>
            </a:r>
          </a:p>
        </p:txBody>
      </p:sp>
      <p:pic>
        <p:nvPicPr>
          <p:cNvPr id="37" name="Picture 36">
            <a:extLst>
              <a:ext uri="{FF2B5EF4-FFF2-40B4-BE49-F238E27FC236}">
                <a16:creationId xmlns:a16="http://schemas.microsoft.com/office/drawing/2014/main" id="{3A4B1553-4E14-4F1E-AE8C-F9045FA48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7430" y="1755993"/>
            <a:ext cx="5292975" cy="3463447"/>
          </a:xfrm>
          <a:prstGeom prst="rect">
            <a:avLst/>
          </a:prstGeom>
        </p:spPr>
      </p:pic>
      <p:pic>
        <p:nvPicPr>
          <p:cNvPr id="4" name="Picture 3">
            <a:extLst>
              <a:ext uri="{FF2B5EF4-FFF2-40B4-BE49-F238E27FC236}">
                <a16:creationId xmlns:a16="http://schemas.microsoft.com/office/drawing/2014/main" id="{73082BD2-726C-4E30-B2DE-B448A6575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184" y="5411708"/>
            <a:ext cx="5292975" cy="1446292"/>
          </a:xfrm>
          <a:prstGeom prst="rect">
            <a:avLst/>
          </a:prstGeom>
        </p:spPr>
      </p:pic>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DBEDCB7-042B-4E3F-860F-87B0862DED55}"/>
                  </a:ext>
                </a:extLst>
              </p:cNvPr>
              <p:cNvSpPr/>
              <p:nvPr/>
            </p:nvSpPr>
            <p:spPr>
              <a:xfrm>
                <a:off x="1293594" y="2467736"/>
                <a:ext cx="2713779" cy="820802"/>
              </a:xfrm>
              <a:prstGeom prst="rect">
                <a:avLst/>
              </a:prstGeom>
            </p:spPr>
            <p:txBody>
              <a:bodyPr wrap="square">
                <a:spAutoFit/>
              </a:bodyPr>
              <a:lstStyle/>
              <a:p>
                <a:pPr defTabSz="685800">
                  <a:lnSpc>
                    <a:spcPct val="150000"/>
                  </a:lnSpc>
                  <a:defRPr/>
                </a:pPr>
                <a:r>
                  <a:rPr lang="en-US" sz="1600" dirty="0">
                    <a:solidFill>
                      <a:prstClr val="black"/>
                    </a:solidFill>
                    <a:latin typeface="Times New Roman" panose="02020603050405020304" pitchFamily="18" charset="0"/>
                    <a:cs typeface="Times New Roman" panose="02020603050405020304" pitchFamily="18" charset="0"/>
                  </a:rPr>
                  <a:t>Total loss of HT-PINN: </a:t>
                </a:r>
              </a:p>
              <a:p>
                <a:pPr defTabSz="685800">
                  <a:lnSpc>
                    <a:spcPct val="150000"/>
                  </a:lnSpc>
                  <a:defRPr/>
                </a:pPr>
                <a:r>
                  <a:rPr lang="en-US" sz="16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ℓ</m:t>
                        </m:r>
                      </m:e>
                      <m:sub>
                        <m:r>
                          <m:rPr>
                            <m:sty m:val="p"/>
                          </m:rPr>
                          <a:rPr lang="en-US" sz="1600">
                            <a:solidFill>
                              <a:prstClr val="black"/>
                            </a:solidFill>
                            <a:latin typeface="Cambria Math" panose="02040503050406030204" pitchFamily="18" charset="0"/>
                            <a:ea typeface="Cambria Math" panose="02040503050406030204" pitchFamily="18" charset="0"/>
                          </a:rPr>
                          <m:t>HT</m:t>
                        </m:r>
                        <m:r>
                          <a:rPr lang="en-US" sz="1600">
                            <a:solidFill>
                              <a:prstClr val="black"/>
                            </a:solidFill>
                            <a:latin typeface="Cambria Math" panose="02040503050406030204" pitchFamily="18" charset="0"/>
                            <a:ea typeface="Cambria Math" panose="02040503050406030204" pitchFamily="18" charset="0"/>
                          </a:rPr>
                          <m:t>−</m:t>
                        </m:r>
                        <m:r>
                          <m:rPr>
                            <m:sty m:val="p"/>
                          </m:rPr>
                          <a:rPr lang="en-US" sz="1600">
                            <a:solidFill>
                              <a:prstClr val="black"/>
                            </a:solidFill>
                            <a:latin typeface="Cambria Math" panose="02040503050406030204" pitchFamily="18" charset="0"/>
                            <a:ea typeface="Cambria Math" panose="02040503050406030204" pitchFamily="18" charset="0"/>
                          </a:rPr>
                          <m:t>PINN</m:t>
                        </m:r>
                      </m:sub>
                    </m:sSub>
                    <m:r>
                      <a:rPr lang="en-US" sz="1600" i="1">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ℓ</m:t>
                        </m:r>
                      </m:e>
                      <m:sub>
                        <m:r>
                          <a:rPr lang="en-US" sz="1600" i="1">
                            <a:solidFill>
                              <a:prstClr val="black"/>
                            </a:solidFill>
                            <a:latin typeface="Cambria Math" panose="02040503050406030204" pitchFamily="18" charset="0"/>
                            <a:ea typeface="Cambria Math" panose="02040503050406030204" pitchFamily="18" charset="0"/>
                          </a:rPr>
                          <m:t>𝑁</m:t>
                        </m:r>
                        <m:sSup>
                          <m:sSupPr>
                            <m:ctrlPr>
                              <a:rPr lang="en-US" sz="1600" i="1">
                                <a:solidFill>
                                  <a:prstClr val="black"/>
                                </a:solidFill>
                                <a:latin typeface="Cambria Math" panose="02040503050406030204" pitchFamily="18" charset="0"/>
                                <a:ea typeface="Cambria Math" panose="02040503050406030204" pitchFamily="18" charset="0"/>
                              </a:rPr>
                            </m:ctrlPr>
                          </m:sSupPr>
                          <m:e>
                            <m:r>
                              <a:rPr lang="en-US" sz="1600" i="1">
                                <a:solidFill>
                                  <a:prstClr val="black"/>
                                </a:solidFill>
                                <a:latin typeface="Cambria Math" panose="02040503050406030204" pitchFamily="18" charset="0"/>
                                <a:ea typeface="Cambria Math" panose="02040503050406030204" pitchFamily="18" charset="0"/>
                              </a:rPr>
                              <m:t>𝑁</m:t>
                            </m:r>
                          </m:e>
                          <m:sup>
                            <m:r>
                              <a:rPr lang="en-US" sz="1600" i="1">
                                <a:solidFill>
                                  <a:prstClr val="black"/>
                                </a:solidFill>
                                <a:latin typeface="Cambria Math" panose="02040503050406030204" pitchFamily="18" charset="0"/>
                                <a:ea typeface="Cambria Math" panose="02040503050406030204" pitchFamily="18" charset="0"/>
                              </a:rPr>
                              <m:t>𝑖</m:t>
                            </m:r>
                          </m:sup>
                        </m:sSup>
                      </m:sub>
                    </m:sSub>
                    <m:r>
                      <a:rPr lang="en-US" sz="1600">
                        <a:solidFill>
                          <a:prstClr val="black"/>
                        </a:solidFill>
                        <a:latin typeface="Cambria Math" panose="02040503050406030204" pitchFamily="18" charset="0"/>
                        <a:ea typeface="Cambria Math" panose="02040503050406030204" pitchFamily="18" charset="0"/>
                      </a:rPr>
                      <m:t>+</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ℓ</m:t>
                        </m:r>
                      </m:e>
                      <m:sub>
                        <m:r>
                          <a:rPr lang="en-US" sz="1600" i="1">
                            <a:solidFill>
                              <a:prstClr val="black"/>
                            </a:solidFill>
                            <a:latin typeface="Cambria Math" panose="02040503050406030204" pitchFamily="18" charset="0"/>
                            <a:ea typeface="Cambria Math" panose="02040503050406030204" pitchFamily="18" charset="0"/>
                          </a:rPr>
                          <m:t>𝑇𝑁𝑁</m:t>
                        </m:r>
                      </m:sub>
                    </m:sSub>
                  </m:oMath>
                </a14:m>
                <a:endParaRPr lang="en-US" sz="1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8" name="Rectangle 37">
                <a:extLst>
                  <a:ext uri="{FF2B5EF4-FFF2-40B4-BE49-F238E27FC236}">
                    <a16:creationId xmlns:a16="http://schemas.microsoft.com/office/drawing/2014/main" id="{2DBEDCB7-042B-4E3F-860F-87B0862DED55}"/>
                  </a:ext>
                </a:extLst>
              </p:cNvPr>
              <p:cNvSpPr>
                <a:spLocks noRot="1" noChangeAspect="1" noMove="1" noResize="1" noEditPoints="1" noAdjustHandles="1" noChangeArrowheads="1" noChangeShapeType="1" noTextEdit="1"/>
              </p:cNvSpPr>
              <p:nvPr/>
            </p:nvSpPr>
            <p:spPr>
              <a:xfrm>
                <a:off x="1293594" y="2467736"/>
                <a:ext cx="2713779" cy="820802"/>
              </a:xfrm>
              <a:prstGeom prst="rect">
                <a:avLst/>
              </a:prstGeom>
              <a:blipFill>
                <a:blip r:embed="rId6"/>
                <a:stretch>
                  <a:fillRect l="-1124" b="-2985"/>
                </a:stretch>
              </a:blipFill>
            </p:spPr>
            <p:txBody>
              <a:bodyPr/>
              <a:lstStyle/>
              <a:p>
                <a:r>
                  <a:rPr lang="en-US">
                    <a:noFill/>
                  </a:rPr>
                  <a:t> </a:t>
                </a:r>
              </a:p>
            </p:txBody>
          </p:sp>
        </mc:Fallback>
      </mc:AlternateContent>
      <p:sp>
        <p:nvSpPr>
          <p:cNvPr id="42" name="Left Brace 41">
            <a:extLst>
              <a:ext uri="{FF2B5EF4-FFF2-40B4-BE49-F238E27FC236}">
                <a16:creationId xmlns:a16="http://schemas.microsoft.com/office/drawing/2014/main" id="{98CCF5E0-DFB7-409D-A155-84F41BBB3FD4}"/>
              </a:ext>
            </a:extLst>
          </p:cNvPr>
          <p:cNvSpPr/>
          <p:nvPr/>
        </p:nvSpPr>
        <p:spPr>
          <a:xfrm rot="16200000" flipH="1" flipV="1">
            <a:off x="4468032" y="2802184"/>
            <a:ext cx="381681" cy="5071761"/>
          </a:xfrm>
          <a:prstGeom prst="leftBrace">
            <a:avLst/>
          </a:prstGeom>
          <a:ln w="6350">
            <a:solidFill>
              <a:srgbClr val="000000"/>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Times New Roman" panose="02020603050405020304" pitchFamily="18" charset="0"/>
            </a:endParaRPr>
          </a:p>
        </p:txBody>
      </p:sp>
      <p:pic>
        <p:nvPicPr>
          <p:cNvPr id="23" name="Picture 22">
            <a:extLst>
              <a:ext uri="{FF2B5EF4-FFF2-40B4-BE49-F238E27FC236}">
                <a16:creationId xmlns:a16="http://schemas.microsoft.com/office/drawing/2014/main" id="{7F9EF1B1-E75C-4FDE-A88A-AAB110A6D9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9914" y="1492231"/>
            <a:ext cx="1093950" cy="1096608"/>
          </a:xfrm>
          <a:prstGeom prst="rect">
            <a:avLst/>
          </a:prstGeom>
        </p:spPr>
      </p:pic>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6706C62-28D5-453D-AE3B-56B477DFC5F6}"/>
                  </a:ext>
                </a:extLst>
              </p:cNvPr>
              <p:cNvSpPr/>
              <p:nvPr/>
            </p:nvSpPr>
            <p:spPr>
              <a:xfrm>
                <a:off x="1293594" y="1782113"/>
                <a:ext cx="2937352" cy="417422"/>
              </a:xfrm>
              <a:prstGeom prst="rect">
                <a:avLst/>
              </a:prstGeom>
            </p:spPr>
            <p:txBody>
              <a:bodyPr wrap="square">
                <a:spAutoFit/>
              </a:bodyPr>
              <a:lstStyle/>
              <a:p>
                <a:pPr defTabSz="685800">
                  <a:lnSpc>
                    <a:spcPct val="150000"/>
                  </a:lnSpc>
                  <a:defRPr/>
                </a:pPr>
                <a:r>
                  <a:rPr lang="en-US" sz="1600" dirty="0">
                    <a:solidFill>
                      <a:prstClr val="black"/>
                    </a:solidFill>
                    <a:latin typeface="Times New Roman" panose="02020603050405020304" pitchFamily="18" charset="0"/>
                    <a:cs typeface="Times New Roman" panose="02020603050405020304" pitchFamily="18" charset="0"/>
                  </a:rPr>
                  <a:t>One inverse network </a:t>
                </a:r>
                <a14:m>
                  <m:oMath xmlns:m="http://schemas.openxmlformats.org/officeDocument/2006/math">
                    <m:r>
                      <a:rPr lang="en-US" sz="1600" i="1" smtClean="0">
                        <a:solidFill>
                          <a:prstClr val="black"/>
                        </a:solidFill>
                        <a:latin typeface="Cambria Math" panose="02040503050406030204" pitchFamily="18" charset="0"/>
                        <a:cs typeface="Times New Roman" panose="02020603050405020304" pitchFamily="18" charset="0"/>
                      </a:rPr>
                      <m:t>𝑇</m:t>
                    </m:r>
                    <m:r>
                      <a:rPr lang="en-US" sz="1600" i="1">
                        <a:solidFill>
                          <a:prstClr val="black"/>
                        </a:solidFill>
                        <a:latin typeface="Cambria Math" panose="02040503050406030204" pitchFamily="18" charset="0"/>
                        <a:cs typeface="Times New Roman" panose="02020603050405020304" pitchFamily="18" charset="0"/>
                      </a:rPr>
                      <m:t>𝑁</m:t>
                    </m:r>
                    <m:r>
                      <a:rPr lang="en-US" sz="1600" b="0" i="1" smtClean="0">
                        <a:solidFill>
                          <a:prstClr val="black"/>
                        </a:solidFill>
                        <a:latin typeface="Cambria Math" panose="02040503050406030204" pitchFamily="18" charset="0"/>
                        <a:cs typeface="Times New Roman" panose="02020603050405020304" pitchFamily="18" charset="0"/>
                      </a:rPr>
                      <m:t>𝑁</m:t>
                    </m:r>
                  </m:oMath>
                </a14:m>
                <a:endParaRPr lang="en-US" sz="1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0" name="Rectangle 19">
                <a:extLst>
                  <a:ext uri="{FF2B5EF4-FFF2-40B4-BE49-F238E27FC236}">
                    <a16:creationId xmlns:a16="http://schemas.microsoft.com/office/drawing/2014/main" id="{96706C62-28D5-453D-AE3B-56B477DFC5F6}"/>
                  </a:ext>
                </a:extLst>
              </p:cNvPr>
              <p:cNvSpPr>
                <a:spLocks noRot="1" noChangeAspect="1" noMove="1" noResize="1" noEditPoints="1" noAdjustHandles="1" noChangeArrowheads="1" noChangeShapeType="1" noTextEdit="1"/>
              </p:cNvSpPr>
              <p:nvPr/>
            </p:nvSpPr>
            <p:spPr>
              <a:xfrm>
                <a:off x="1293594" y="1782113"/>
                <a:ext cx="2937352" cy="417422"/>
              </a:xfrm>
              <a:prstGeom prst="rect">
                <a:avLst/>
              </a:prstGeom>
              <a:blipFill>
                <a:blip r:embed="rId8"/>
                <a:stretch>
                  <a:fillRect l="-1037" b="-17391"/>
                </a:stretch>
              </a:blipFill>
            </p:spPr>
            <p:txBody>
              <a:bodyPr/>
              <a:lstStyle/>
              <a:p>
                <a:r>
                  <a:rPr lang="en-US">
                    <a:noFill/>
                  </a:rPr>
                  <a:t> </a:t>
                </a:r>
              </a:p>
            </p:txBody>
          </p:sp>
        </mc:Fallback>
      </mc:AlternateContent>
      <p:sp>
        <p:nvSpPr>
          <p:cNvPr id="15" name="Rectangle: Rounded Corners 14">
            <a:extLst>
              <a:ext uri="{FF2B5EF4-FFF2-40B4-BE49-F238E27FC236}">
                <a16:creationId xmlns:a16="http://schemas.microsoft.com/office/drawing/2014/main" id="{0B534DB1-4282-4B82-803B-14F24C1DF988}"/>
              </a:ext>
            </a:extLst>
          </p:cNvPr>
          <p:cNvSpPr/>
          <p:nvPr/>
        </p:nvSpPr>
        <p:spPr>
          <a:xfrm>
            <a:off x="5157081" y="2541765"/>
            <a:ext cx="3756972" cy="639439"/>
          </a:xfrm>
          <a:prstGeom prst="roundRect">
            <a:avLst/>
          </a:prstGeom>
          <a:noFill/>
          <a:ln w="28575">
            <a:solidFill>
              <a:srgbClr val="FFC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479F77DC-15D2-4E46-B006-897FE4F7170E}"/>
              </a:ext>
            </a:extLst>
          </p:cNvPr>
          <p:cNvSpPr/>
          <p:nvPr/>
        </p:nvSpPr>
        <p:spPr>
          <a:xfrm>
            <a:off x="3586654" y="3951542"/>
            <a:ext cx="724180" cy="247208"/>
          </a:xfrm>
          <a:prstGeom prst="rightArrow">
            <a:avLst/>
          </a:prstGeom>
          <a:solidFill>
            <a:srgbClr val="ED7D31"/>
          </a:solidFill>
          <a:ln>
            <a:solidFill>
              <a:srgbClr val="ED7D3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6841A020-0146-4C7A-B249-0ABC2A397A14}"/>
              </a:ext>
            </a:extLst>
          </p:cNvPr>
          <p:cNvSpPr/>
          <p:nvPr/>
        </p:nvSpPr>
        <p:spPr>
          <a:xfrm>
            <a:off x="3839832" y="2728999"/>
            <a:ext cx="1196254" cy="247208"/>
          </a:xfrm>
          <a:prstGeom prst="rightArrow">
            <a:avLst/>
          </a:prstGeom>
          <a:solidFill>
            <a:srgbClr val="FFC000"/>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18AC0D28-1A65-464B-9AAD-05924A0E9F49}"/>
              </a:ext>
            </a:extLst>
          </p:cNvPr>
          <p:cNvSpPr/>
          <p:nvPr/>
        </p:nvSpPr>
        <p:spPr>
          <a:xfrm>
            <a:off x="3839832" y="1916931"/>
            <a:ext cx="1196254" cy="247208"/>
          </a:xfrm>
          <a:prstGeom prst="rightArrow">
            <a:avLst/>
          </a:prstGeom>
          <a:solidFill>
            <a:srgbClr val="5B9BD5"/>
          </a:solidFill>
          <a:ln>
            <a:solidFill>
              <a:srgbClr val="5B9B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A2AE2F96-ABC9-4BA7-92FE-87B3E238A56C}"/>
              </a:ext>
            </a:extLst>
          </p:cNvPr>
          <p:cNvCxnSpPr>
            <a:cxnSpLocks/>
          </p:cNvCxnSpPr>
          <p:nvPr/>
        </p:nvCxnSpPr>
        <p:spPr>
          <a:xfrm>
            <a:off x="6593747" y="1714529"/>
            <a:ext cx="2476167" cy="0"/>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04DA549-FE36-405E-8316-B42782BD74A5}"/>
              </a:ext>
            </a:extLst>
          </p:cNvPr>
          <p:cNvCxnSpPr>
            <a:cxnSpLocks/>
          </p:cNvCxnSpPr>
          <p:nvPr/>
        </p:nvCxnSpPr>
        <p:spPr>
          <a:xfrm>
            <a:off x="6593747" y="1714529"/>
            <a:ext cx="0" cy="265273"/>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5072960"/>
      </p:ext>
    </p:extLst>
  </p:cSld>
  <p:clrMapOvr>
    <a:masterClrMapping/>
  </p:clrMapOvr>
</p:sld>
</file>

<file path=ppt/theme/theme1.xml><?xml version="1.0" encoding="utf-8"?>
<a:theme xmlns:a="http://schemas.openxmlformats.org/drawingml/2006/main" name="1_Office Theme">
  <a:themeElements>
    <a:clrScheme name="AGU Fall Meeting 22">
      <a:dk1>
        <a:srgbClr val="023373"/>
      </a:dk1>
      <a:lt1>
        <a:srgbClr val="FFFFFF"/>
      </a:lt1>
      <a:dk2>
        <a:srgbClr val="0578BE"/>
      </a:dk2>
      <a:lt2>
        <a:srgbClr val="FFFFFF"/>
      </a:lt2>
      <a:accent1>
        <a:srgbClr val="049CD9"/>
      </a:accent1>
      <a:accent2>
        <a:srgbClr val="F19F05"/>
      </a:accent2>
      <a:accent3>
        <a:srgbClr val="EA7301"/>
      </a:accent3>
      <a:accent4>
        <a:srgbClr val="049CD9"/>
      </a:accent4>
      <a:accent5>
        <a:srgbClr val="023373"/>
      </a:accent5>
      <a:accent6>
        <a:srgbClr val="F19F05"/>
      </a:accent6>
      <a:hlink>
        <a:srgbClr val="049CD9"/>
      </a:hlink>
      <a:folHlink>
        <a:srgbClr val="E97300"/>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B226870037884CBA58C61906ACA667" ma:contentTypeVersion="14" ma:contentTypeDescription="Create a new document." ma:contentTypeScope="" ma:versionID="4b52088a3de97336f6025aaf8fb1a449">
  <xsd:schema xmlns:xsd="http://www.w3.org/2001/XMLSchema" xmlns:xs="http://www.w3.org/2001/XMLSchema" xmlns:p="http://schemas.microsoft.com/office/2006/metadata/properties" xmlns:ns3="51424197-0718-4192-be0d-b0877a5a21d0" xmlns:ns4="d8e02ef0-cc51-4b6f-931c-61d3e7295f09" targetNamespace="http://schemas.microsoft.com/office/2006/metadata/properties" ma:root="true" ma:fieldsID="4bdc01b806c2896cbe9314d8c512d0e6" ns3:_="" ns4:_="">
    <xsd:import namespace="51424197-0718-4192-be0d-b0877a5a21d0"/>
    <xsd:import namespace="d8e02ef0-cc51-4b6f-931c-61d3e7295f0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424197-0718-4192-be0d-b0877a5a21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e02ef0-cc51-4b6f-931c-61d3e7295f0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2881A4-8E72-4227-904D-77AC79F85303}">
  <ds:schemaRefs>
    <ds:schemaRef ds:uri="http://schemas.microsoft.com/sharepoint/v3/contenttype/forms"/>
  </ds:schemaRefs>
</ds:datastoreItem>
</file>

<file path=customXml/itemProps2.xml><?xml version="1.0" encoding="utf-8"?>
<ds:datastoreItem xmlns:ds="http://schemas.openxmlformats.org/officeDocument/2006/customXml" ds:itemID="{7BC18F1A-047E-47F0-B7BC-CC162C59A931}">
  <ds:schemaRefs>
    <ds:schemaRef ds:uri="51424197-0718-4192-be0d-b0877a5a21d0"/>
    <ds:schemaRef ds:uri="http://schemas.microsoft.com/office/2006/documentManagement/types"/>
    <ds:schemaRef ds:uri="http://schemas.microsoft.com/office/infopath/2007/PartnerControls"/>
    <ds:schemaRef ds:uri="http://schemas.openxmlformats.org/package/2006/metadata/core-properties"/>
    <ds:schemaRef ds:uri="d8e02ef0-cc51-4b6f-931c-61d3e7295f09"/>
    <ds:schemaRef ds:uri="http://purl.org/dc/terms/"/>
    <ds:schemaRef ds:uri="http://purl.org/dc/dcmitype/"/>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2404DC1D-FD98-4AE3-B32B-C37AE813C7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424197-0718-4192-be0d-b0877a5a21d0"/>
    <ds:schemaRef ds:uri="d8e02ef0-cc51-4b6f-931c-61d3e7295f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6336</TotalTime>
  <Words>5200</Words>
  <Application>Microsoft Office PowerPoint</Application>
  <PresentationFormat>Widescreen</PresentationFormat>
  <Paragraphs>397</Paragraphs>
  <Slides>24</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Montserrat Light</vt:lpstr>
      <vt:lpstr>Cambria Math</vt:lpstr>
      <vt:lpstr>Montserrat SemiBold</vt:lpstr>
      <vt:lpstr>SimSun</vt:lpstr>
      <vt:lpstr>黑体</vt:lpstr>
      <vt:lpstr>Calibri</vt:lpstr>
      <vt:lpstr>Times New Roman</vt:lpstr>
      <vt:lpstr>Montserrat</vt:lpstr>
      <vt:lpstr>等线</vt:lpstr>
      <vt:lpstr>Myriad Pro</vt:lpstr>
      <vt:lpstr>Libre Franklin</vt:lpstr>
      <vt:lpstr>1_Office Theme</vt:lpstr>
      <vt:lpstr>Large-scale Inverse Modeling of Hydraulic Tomography by Physics Informed Neural Network</vt:lpstr>
      <vt:lpstr>Groundwater Pumping Test</vt:lpstr>
      <vt:lpstr>GW Forward and Inverse Problem</vt:lpstr>
      <vt:lpstr>GW PINN Model</vt:lpstr>
      <vt:lpstr>Physical Constraints of Pumping Test </vt:lpstr>
      <vt:lpstr>Network Structure</vt:lpstr>
      <vt:lpstr>Data Batch Sampling </vt:lpstr>
      <vt:lpstr>PINN for Transient Pumping Test </vt:lpstr>
      <vt:lpstr>Hydraulic Tomography - PINN</vt:lpstr>
      <vt:lpstr>Transient Forward Prediction</vt:lpstr>
      <vt:lpstr>Inverse Estimation</vt:lpstr>
      <vt:lpstr>Model Scalability</vt:lpstr>
      <vt:lpstr>PowerPoint Presentation</vt:lpstr>
      <vt:lpstr>Reference</vt:lpstr>
      <vt:lpstr>Reference</vt:lpstr>
      <vt:lpstr>Reference</vt:lpstr>
      <vt:lpstr>Reference</vt:lpstr>
      <vt:lpstr>Appendix – Experimental Domain</vt:lpstr>
      <vt:lpstr>Appendix – PDE Loss </vt:lpstr>
      <vt:lpstr>Appendix – B.C and I.C Loss</vt:lpstr>
      <vt:lpstr>Appendix – Data Match Loss</vt:lpstr>
      <vt:lpstr>Appendix – Loss Function</vt:lpstr>
      <vt:lpstr>Appendix – Evaluation Met</vt:lpstr>
      <vt:lpstr>Appendix – Training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Committee  Session Proposal Instructions</dc:title>
  <dc:creator>Amy Bocian</dc:creator>
  <cp:lastModifiedBy>Guo, Quan</cp:lastModifiedBy>
  <cp:revision>139</cp:revision>
  <dcterms:created xsi:type="dcterms:W3CDTF">2018-04-24T15:39:14Z</dcterms:created>
  <dcterms:modified xsi:type="dcterms:W3CDTF">2022-12-13T01:03:43Z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0x010100D2B226870037884CBA58C61906ACA667</vt:lpwstr>
  </property>
</Properties>
</file>